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17" r:id="rId4"/>
  </p:sldMasterIdLst>
  <p:notesMasterIdLst>
    <p:notesMasterId r:id="rId28"/>
  </p:notesMasterIdLst>
  <p:handoutMasterIdLst>
    <p:handoutMasterId r:id="rId29"/>
  </p:handoutMasterIdLst>
  <p:sldIdLst>
    <p:sldId id="1283" r:id="rId5"/>
    <p:sldId id="1296" r:id="rId6"/>
    <p:sldId id="1303" r:id="rId7"/>
    <p:sldId id="1297" r:id="rId8"/>
    <p:sldId id="1304" r:id="rId9"/>
    <p:sldId id="322" r:id="rId10"/>
    <p:sldId id="1288" r:id="rId11"/>
    <p:sldId id="1289" r:id="rId12"/>
    <p:sldId id="1305" r:id="rId13"/>
    <p:sldId id="1301" r:id="rId14"/>
    <p:sldId id="1309" r:id="rId15"/>
    <p:sldId id="1290" r:id="rId16"/>
    <p:sldId id="1306" r:id="rId17"/>
    <p:sldId id="1291" r:id="rId18"/>
    <p:sldId id="1307" r:id="rId19"/>
    <p:sldId id="1308" r:id="rId20"/>
    <p:sldId id="1310" r:id="rId21"/>
    <p:sldId id="1314" r:id="rId22"/>
    <p:sldId id="1312" r:id="rId23"/>
    <p:sldId id="1313" r:id="rId24"/>
    <p:sldId id="1315" r:id="rId25"/>
    <p:sldId id="1292" r:id="rId26"/>
    <p:sldId id="1316" r:id="rId27"/>
  </p:sldIdLst>
  <p:sldSz cx="9144000" cy="5143500" type="screen16x9"/>
  <p:notesSz cx="6858000" cy="92964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Light" panose="02000000000000000000" pitchFamily="2" charset="0"/>
      <p:regular r:id="rId42"/>
      <p:italic r:id="rId43"/>
    </p:embeddedFont>
  </p:embeddedFontLst>
  <p:defaultTextStyle>
    <a:defPPr>
      <a:defRPr lang="en-US"/>
    </a:defPPr>
    <a:lvl1pPr marL="0" algn="l" defTabSz="457171" rtl="0" eaLnBrk="1" latinLnBrk="0" hangingPunct="1">
      <a:defRPr sz="1800" kern="1200">
        <a:solidFill>
          <a:schemeClr val="tx1"/>
        </a:solidFill>
        <a:latin typeface="+mn-lt"/>
        <a:ea typeface="+mn-ea"/>
        <a:cs typeface="+mn-cs"/>
      </a:defRPr>
    </a:lvl1pPr>
    <a:lvl2pPr marL="457171" algn="l" defTabSz="457171" rtl="0" eaLnBrk="1" latinLnBrk="0" hangingPunct="1">
      <a:defRPr sz="1800" kern="1200">
        <a:solidFill>
          <a:schemeClr val="tx1"/>
        </a:solidFill>
        <a:latin typeface="+mn-lt"/>
        <a:ea typeface="+mn-ea"/>
        <a:cs typeface="+mn-cs"/>
      </a:defRPr>
    </a:lvl2pPr>
    <a:lvl3pPr marL="914343" algn="l" defTabSz="457171" rtl="0" eaLnBrk="1" latinLnBrk="0" hangingPunct="1">
      <a:defRPr sz="1800" kern="1200">
        <a:solidFill>
          <a:schemeClr val="tx1"/>
        </a:solidFill>
        <a:latin typeface="+mn-lt"/>
        <a:ea typeface="+mn-ea"/>
        <a:cs typeface="+mn-cs"/>
      </a:defRPr>
    </a:lvl3pPr>
    <a:lvl4pPr marL="1371514" algn="l" defTabSz="457171" rtl="0" eaLnBrk="1" latinLnBrk="0" hangingPunct="1">
      <a:defRPr sz="1800" kern="1200">
        <a:solidFill>
          <a:schemeClr val="tx1"/>
        </a:solidFill>
        <a:latin typeface="+mn-lt"/>
        <a:ea typeface="+mn-ea"/>
        <a:cs typeface="+mn-cs"/>
      </a:defRPr>
    </a:lvl4pPr>
    <a:lvl5pPr marL="1828686" algn="l" defTabSz="457171" rtl="0" eaLnBrk="1" latinLnBrk="0" hangingPunct="1">
      <a:defRPr sz="1800" kern="1200">
        <a:solidFill>
          <a:schemeClr val="tx1"/>
        </a:solidFill>
        <a:latin typeface="+mn-lt"/>
        <a:ea typeface="+mn-ea"/>
        <a:cs typeface="+mn-cs"/>
      </a:defRPr>
    </a:lvl5pPr>
    <a:lvl6pPr marL="2285857" algn="l" defTabSz="457171" rtl="0" eaLnBrk="1" latinLnBrk="0" hangingPunct="1">
      <a:defRPr sz="1800" kern="1200">
        <a:solidFill>
          <a:schemeClr val="tx1"/>
        </a:solidFill>
        <a:latin typeface="+mn-lt"/>
        <a:ea typeface="+mn-ea"/>
        <a:cs typeface="+mn-cs"/>
      </a:defRPr>
    </a:lvl6pPr>
    <a:lvl7pPr marL="2743029" algn="l" defTabSz="457171" rtl="0" eaLnBrk="1" latinLnBrk="0" hangingPunct="1">
      <a:defRPr sz="1800" kern="1200">
        <a:solidFill>
          <a:schemeClr val="tx1"/>
        </a:solidFill>
        <a:latin typeface="+mn-lt"/>
        <a:ea typeface="+mn-ea"/>
        <a:cs typeface="+mn-cs"/>
      </a:defRPr>
    </a:lvl7pPr>
    <a:lvl8pPr marL="3200200" algn="l" defTabSz="457171" rtl="0" eaLnBrk="1" latinLnBrk="0" hangingPunct="1">
      <a:defRPr sz="1800" kern="1200">
        <a:solidFill>
          <a:schemeClr val="tx1"/>
        </a:solidFill>
        <a:latin typeface="+mn-lt"/>
        <a:ea typeface="+mn-ea"/>
        <a:cs typeface="+mn-cs"/>
      </a:defRPr>
    </a:lvl8pPr>
    <a:lvl9pPr marL="3657371" algn="l" defTabSz="45717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0000"/>
    <a:srgbClr val="000066"/>
    <a:srgbClr val="FFFFFF"/>
    <a:srgbClr val="B1B1B1"/>
    <a:srgbClr val="FB9999"/>
    <a:srgbClr val="00A400"/>
    <a:srgbClr val="00B000"/>
    <a:srgbClr val="00008E"/>
    <a:srgbClr val="000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57"/>
  </p:normalViewPr>
  <p:slideViewPr>
    <p:cSldViewPr snapToGrid="0" showGuides="1">
      <p:cViewPr varScale="1">
        <p:scale>
          <a:sx n="86" d="100"/>
          <a:sy n="86" d="100"/>
        </p:scale>
        <p:origin x="68" y="120"/>
      </p:cViewPr>
      <p:guideLst>
        <p:guide pos="2880"/>
        <p:guide orient="horz" pos="1620"/>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220" d="100"/>
          <a:sy n="220" d="100"/>
        </p:scale>
        <p:origin x="87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E11229-4BAB-044A-A8E0-2F23542CBF62}"/>
              </a:ext>
            </a:extLst>
          </p:cNvPr>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RO" dirty="0">
              <a:latin typeface="Roboto Light" panose="02000000000000000000" pitchFamily="2" charset="0"/>
            </a:endParaRPr>
          </a:p>
        </p:txBody>
      </p:sp>
      <p:sp>
        <p:nvSpPr>
          <p:cNvPr id="3" name="Date Placeholder 2">
            <a:extLst>
              <a:ext uri="{FF2B5EF4-FFF2-40B4-BE49-F238E27FC236}">
                <a16:creationId xmlns:a16="http://schemas.microsoft.com/office/drawing/2014/main" id="{76594D9E-3A49-D046-88D7-28DFDD2ABC15}"/>
              </a:ext>
            </a:extLst>
          </p:cNvPr>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069D850A-C63F-5C46-B0FF-5E7A302D55C1}" type="datetimeFigureOut">
              <a:rPr lang="en-RO" smtClean="0">
                <a:latin typeface="Roboto Light" panose="02000000000000000000" pitchFamily="2" charset="0"/>
              </a:rPr>
              <a:t>11/16/2022</a:t>
            </a:fld>
            <a:endParaRPr lang="en-RO" dirty="0">
              <a:latin typeface="Roboto Light" panose="02000000000000000000" pitchFamily="2" charset="0"/>
            </a:endParaRPr>
          </a:p>
        </p:txBody>
      </p:sp>
      <p:sp>
        <p:nvSpPr>
          <p:cNvPr id="4" name="Footer Placeholder 3">
            <a:extLst>
              <a:ext uri="{FF2B5EF4-FFF2-40B4-BE49-F238E27FC236}">
                <a16:creationId xmlns:a16="http://schemas.microsoft.com/office/drawing/2014/main" id="{9F397C4F-6B08-0846-B0E3-4C5A501FE561}"/>
              </a:ext>
            </a:extLst>
          </p:cNvPr>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RO" dirty="0">
              <a:latin typeface="Roboto Light" panose="02000000000000000000" pitchFamily="2" charset="0"/>
            </a:endParaRPr>
          </a:p>
        </p:txBody>
      </p:sp>
      <p:sp>
        <p:nvSpPr>
          <p:cNvPr id="5" name="Slide Number Placeholder 4">
            <a:extLst>
              <a:ext uri="{FF2B5EF4-FFF2-40B4-BE49-F238E27FC236}">
                <a16:creationId xmlns:a16="http://schemas.microsoft.com/office/drawing/2014/main" id="{91A7DD56-DACC-7E41-9EE0-3D5A0ED7AFAA}"/>
              </a:ext>
            </a:extLst>
          </p:cNvPr>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7C10DB84-CD95-3445-B088-33CBE1B1D88C}" type="slidenum">
              <a:rPr lang="en-RO" smtClean="0">
                <a:latin typeface="Roboto Light" panose="02000000000000000000" pitchFamily="2" charset="0"/>
              </a:rPr>
              <a:t>‹#›</a:t>
            </a:fld>
            <a:endParaRPr lang="en-RO" dirty="0">
              <a:latin typeface="Roboto Light" panose="02000000000000000000" pitchFamily="2" charset="0"/>
            </a:endParaRPr>
          </a:p>
        </p:txBody>
      </p:sp>
    </p:spTree>
    <p:extLst>
      <p:ext uri="{BB962C8B-B14F-4D97-AF65-F5344CB8AC3E}">
        <p14:creationId xmlns:p14="http://schemas.microsoft.com/office/powerpoint/2010/main" val="2083776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b="0" i="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b="0" i="0">
                <a:latin typeface="Roboto Light" panose="02000000000000000000" pitchFamily="2" charset="0"/>
              </a:defRPr>
            </a:lvl1pPr>
          </a:lstStyle>
          <a:p>
            <a:fld id="{AAB7E1FE-F82E-47CC-B6CF-A3E3D39E6314}" type="datetimeFigureOut">
              <a:rPr lang="en-US" smtClean="0"/>
              <a:pPr/>
              <a:t>11/16/2022</a:t>
            </a:fld>
            <a:endParaRPr 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b="0" i="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229C06B9-A246-4EA8-9C1B-FA47F53AF6F3}" type="slidenum">
              <a:rPr lang="en-US" smtClean="0"/>
              <a:pPr/>
              <a:t>‹#›</a:t>
            </a:fld>
            <a:endParaRPr lang="en-US" dirty="0"/>
          </a:p>
        </p:txBody>
      </p:sp>
    </p:spTree>
    <p:extLst>
      <p:ext uri="{BB962C8B-B14F-4D97-AF65-F5344CB8AC3E}">
        <p14:creationId xmlns:p14="http://schemas.microsoft.com/office/powerpoint/2010/main" val="3350071528"/>
      </p:ext>
    </p:extLst>
  </p:cSld>
  <p:clrMap bg1="lt1" tx1="dk1" bg2="lt2" tx2="dk2" accent1="accent1" accent2="accent2" accent3="accent3" accent4="accent4" accent5="accent5" accent6="accent6" hlink="hlink" folHlink="folHlink"/>
  <p:notesStyle>
    <a:lvl1pPr marL="0" algn="l" defTabSz="342879" rtl="0" eaLnBrk="1" latinLnBrk="0" hangingPunct="1">
      <a:defRPr sz="450" b="0" i="0" kern="1200">
        <a:solidFill>
          <a:schemeClr val="tx1"/>
        </a:solidFill>
        <a:latin typeface="Roboto Light" panose="02000000000000000000" pitchFamily="2" charset="0"/>
        <a:ea typeface="+mn-ea"/>
        <a:cs typeface="+mn-cs"/>
      </a:defRPr>
    </a:lvl1pPr>
    <a:lvl2pPr marL="171439" algn="l" defTabSz="342879" rtl="0" eaLnBrk="1" latinLnBrk="0" hangingPunct="1">
      <a:defRPr sz="450" b="0" i="0" kern="1200">
        <a:solidFill>
          <a:schemeClr val="tx1"/>
        </a:solidFill>
        <a:latin typeface="Roboto Light" panose="02000000000000000000" pitchFamily="2" charset="0"/>
        <a:ea typeface="+mn-ea"/>
        <a:cs typeface="+mn-cs"/>
      </a:defRPr>
    </a:lvl2pPr>
    <a:lvl3pPr marL="342879" algn="l" defTabSz="342879" rtl="0" eaLnBrk="1" latinLnBrk="0" hangingPunct="1">
      <a:defRPr sz="450" b="0" i="0" kern="1200">
        <a:solidFill>
          <a:schemeClr val="tx1"/>
        </a:solidFill>
        <a:latin typeface="Roboto Light" panose="02000000000000000000" pitchFamily="2" charset="0"/>
        <a:ea typeface="+mn-ea"/>
        <a:cs typeface="+mn-cs"/>
      </a:defRPr>
    </a:lvl3pPr>
    <a:lvl4pPr marL="514318" algn="l" defTabSz="342879" rtl="0" eaLnBrk="1" latinLnBrk="0" hangingPunct="1">
      <a:defRPr sz="450" b="0" i="0" kern="1200">
        <a:solidFill>
          <a:schemeClr val="tx1"/>
        </a:solidFill>
        <a:latin typeface="Roboto Light" panose="02000000000000000000" pitchFamily="2" charset="0"/>
        <a:ea typeface="+mn-ea"/>
        <a:cs typeface="+mn-cs"/>
      </a:defRPr>
    </a:lvl4pPr>
    <a:lvl5pPr marL="685757" algn="l" defTabSz="342879" rtl="0" eaLnBrk="1" latinLnBrk="0" hangingPunct="1">
      <a:defRPr sz="450" b="0" i="0" kern="1200">
        <a:solidFill>
          <a:schemeClr val="tx1"/>
        </a:solidFill>
        <a:latin typeface="Roboto Light" panose="02000000000000000000" pitchFamily="2" charset="0"/>
        <a:ea typeface="+mn-ea"/>
        <a:cs typeface="+mn-cs"/>
      </a:defRPr>
    </a:lvl5pPr>
    <a:lvl6pPr marL="857196" algn="l" defTabSz="342879" rtl="0" eaLnBrk="1" latinLnBrk="0" hangingPunct="1">
      <a:defRPr sz="450" kern="1200">
        <a:solidFill>
          <a:schemeClr val="tx1"/>
        </a:solidFill>
        <a:latin typeface="+mn-lt"/>
        <a:ea typeface="+mn-ea"/>
        <a:cs typeface="+mn-cs"/>
      </a:defRPr>
    </a:lvl6pPr>
    <a:lvl7pPr marL="1028636" algn="l" defTabSz="342879" rtl="0" eaLnBrk="1" latinLnBrk="0" hangingPunct="1">
      <a:defRPr sz="450" kern="1200">
        <a:solidFill>
          <a:schemeClr val="tx1"/>
        </a:solidFill>
        <a:latin typeface="+mn-lt"/>
        <a:ea typeface="+mn-ea"/>
        <a:cs typeface="+mn-cs"/>
      </a:defRPr>
    </a:lvl7pPr>
    <a:lvl8pPr marL="1200075" algn="l" defTabSz="342879" rtl="0" eaLnBrk="1" latinLnBrk="0" hangingPunct="1">
      <a:defRPr sz="450" kern="1200">
        <a:solidFill>
          <a:schemeClr val="tx1"/>
        </a:solidFill>
        <a:latin typeface="+mn-lt"/>
        <a:ea typeface="+mn-ea"/>
        <a:cs typeface="+mn-cs"/>
      </a:defRPr>
    </a:lvl8pPr>
    <a:lvl9pPr marL="1371514" algn="l" defTabSz="342879" rtl="0" eaLnBrk="1" latinLnBrk="0" hangingPunct="1">
      <a:defRPr sz="4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4</a:t>
            </a:fld>
            <a:endParaRPr lang="en-US" dirty="0"/>
          </a:p>
        </p:txBody>
      </p:sp>
    </p:spTree>
    <p:extLst>
      <p:ext uri="{BB962C8B-B14F-4D97-AF65-F5344CB8AC3E}">
        <p14:creationId xmlns:p14="http://schemas.microsoft.com/office/powerpoint/2010/main" val="3681944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16</a:t>
            </a:fld>
            <a:endParaRPr lang="en-US" dirty="0"/>
          </a:p>
        </p:txBody>
      </p:sp>
    </p:spTree>
    <p:extLst>
      <p:ext uri="{BB962C8B-B14F-4D97-AF65-F5344CB8AC3E}">
        <p14:creationId xmlns:p14="http://schemas.microsoft.com/office/powerpoint/2010/main" val="341151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17</a:t>
            </a:fld>
            <a:endParaRPr lang="en-US" dirty="0"/>
          </a:p>
        </p:txBody>
      </p:sp>
    </p:spTree>
    <p:extLst>
      <p:ext uri="{BB962C8B-B14F-4D97-AF65-F5344CB8AC3E}">
        <p14:creationId xmlns:p14="http://schemas.microsoft.com/office/powerpoint/2010/main" val="229593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18</a:t>
            </a:fld>
            <a:endParaRPr lang="en-US" dirty="0"/>
          </a:p>
        </p:txBody>
      </p:sp>
    </p:spTree>
    <p:extLst>
      <p:ext uri="{BB962C8B-B14F-4D97-AF65-F5344CB8AC3E}">
        <p14:creationId xmlns:p14="http://schemas.microsoft.com/office/powerpoint/2010/main" val="3676962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20</a:t>
            </a:fld>
            <a:endParaRPr lang="en-US" dirty="0"/>
          </a:p>
        </p:txBody>
      </p:sp>
    </p:spTree>
    <p:extLst>
      <p:ext uri="{BB962C8B-B14F-4D97-AF65-F5344CB8AC3E}">
        <p14:creationId xmlns:p14="http://schemas.microsoft.com/office/powerpoint/2010/main" val="257535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22</a:t>
            </a:fld>
            <a:endParaRPr lang="en-US" dirty="0"/>
          </a:p>
        </p:txBody>
      </p:sp>
    </p:spTree>
    <p:extLst>
      <p:ext uri="{BB962C8B-B14F-4D97-AF65-F5344CB8AC3E}">
        <p14:creationId xmlns:p14="http://schemas.microsoft.com/office/powerpoint/2010/main" val="28238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23</a:t>
            </a:fld>
            <a:endParaRPr lang="en-US" dirty="0"/>
          </a:p>
        </p:txBody>
      </p:sp>
    </p:spTree>
    <p:extLst>
      <p:ext uri="{BB962C8B-B14F-4D97-AF65-F5344CB8AC3E}">
        <p14:creationId xmlns:p14="http://schemas.microsoft.com/office/powerpoint/2010/main" val="305978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6</a:t>
            </a:fld>
            <a:endParaRPr lang="en-US" dirty="0"/>
          </a:p>
        </p:txBody>
      </p:sp>
    </p:spTree>
    <p:extLst>
      <p:ext uri="{BB962C8B-B14F-4D97-AF65-F5344CB8AC3E}">
        <p14:creationId xmlns:p14="http://schemas.microsoft.com/office/powerpoint/2010/main" val="235939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7</a:t>
            </a:fld>
            <a:endParaRPr lang="en-US" dirty="0"/>
          </a:p>
        </p:txBody>
      </p:sp>
    </p:spTree>
    <p:extLst>
      <p:ext uri="{BB962C8B-B14F-4D97-AF65-F5344CB8AC3E}">
        <p14:creationId xmlns:p14="http://schemas.microsoft.com/office/powerpoint/2010/main" val="3149205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8</a:t>
            </a:fld>
            <a:endParaRPr lang="en-US" dirty="0"/>
          </a:p>
        </p:txBody>
      </p:sp>
    </p:spTree>
    <p:extLst>
      <p:ext uri="{BB962C8B-B14F-4D97-AF65-F5344CB8AC3E}">
        <p14:creationId xmlns:p14="http://schemas.microsoft.com/office/powerpoint/2010/main" val="419668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10</a:t>
            </a:fld>
            <a:endParaRPr lang="en-US" dirty="0"/>
          </a:p>
        </p:txBody>
      </p:sp>
    </p:spTree>
    <p:extLst>
      <p:ext uri="{BB962C8B-B14F-4D97-AF65-F5344CB8AC3E}">
        <p14:creationId xmlns:p14="http://schemas.microsoft.com/office/powerpoint/2010/main" val="34230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11</a:t>
            </a:fld>
            <a:endParaRPr lang="en-US" dirty="0"/>
          </a:p>
        </p:txBody>
      </p:sp>
    </p:spTree>
    <p:extLst>
      <p:ext uri="{BB962C8B-B14F-4D97-AF65-F5344CB8AC3E}">
        <p14:creationId xmlns:p14="http://schemas.microsoft.com/office/powerpoint/2010/main" val="140560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trends for the keyword PySpark </a:t>
            </a:r>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12</a:t>
            </a:fld>
            <a:endParaRPr lang="en-US" dirty="0"/>
          </a:p>
        </p:txBody>
      </p:sp>
    </p:spTree>
    <p:extLst>
      <p:ext uri="{BB962C8B-B14F-4D97-AF65-F5344CB8AC3E}">
        <p14:creationId xmlns:p14="http://schemas.microsoft.com/office/powerpoint/2010/main" val="243812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14</a:t>
            </a:fld>
            <a:endParaRPr lang="en-US" dirty="0"/>
          </a:p>
        </p:txBody>
      </p:sp>
    </p:spTree>
    <p:extLst>
      <p:ext uri="{BB962C8B-B14F-4D97-AF65-F5344CB8AC3E}">
        <p14:creationId xmlns:p14="http://schemas.microsoft.com/office/powerpoint/2010/main" val="12108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15</a:t>
            </a:fld>
            <a:endParaRPr lang="en-US" dirty="0"/>
          </a:p>
        </p:txBody>
      </p:sp>
    </p:spTree>
    <p:extLst>
      <p:ext uri="{BB962C8B-B14F-4D97-AF65-F5344CB8AC3E}">
        <p14:creationId xmlns:p14="http://schemas.microsoft.com/office/powerpoint/2010/main" val="3076018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Page">
    <p:spTree>
      <p:nvGrpSpPr>
        <p:cNvPr id="1" name=""/>
        <p:cNvGrpSpPr/>
        <p:nvPr/>
      </p:nvGrpSpPr>
      <p:grpSpPr>
        <a:xfrm>
          <a:off x="0" y="0"/>
          <a:ext cx="0" cy="0"/>
          <a:chOff x="0" y="0"/>
          <a:chExt cx="0" cy="0"/>
        </a:xfrm>
      </p:grpSpPr>
      <p:pic>
        <p:nvPicPr>
          <p:cNvPr id="12" name="Picture Placeholder 6">
            <a:extLst>
              <a:ext uri="{FF2B5EF4-FFF2-40B4-BE49-F238E27FC236}">
                <a16:creationId xmlns:a16="http://schemas.microsoft.com/office/drawing/2014/main" id="{F4A43431-46A9-5A41-87C3-0F44E36C5C6F}"/>
              </a:ext>
            </a:extLst>
          </p:cNvPr>
          <p:cNvPicPr>
            <a:picLocks noChangeAspect="1"/>
          </p:cNvPicPr>
          <p:nvPr userDrawn="1"/>
        </p:nvPicPr>
        <p:blipFill>
          <a:blip r:embed="rId2">
            <a:extLst>
              <a:ext uri="{28A0092B-C50C-407E-A947-70E740481C1C}">
                <a14:useLocalDpi xmlns:a14="http://schemas.microsoft.com/office/drawing/2010/main" val="0"/>
              </a:ext>
            </a:extLst>
          </a:blip>
          <a:srcRect l="14464" r="14464"/>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3C9E4EE1-F541-2D45-AAE2-81E09BBF0FD0}"/>
              </a:ext>
            </a:extLst>
          </p:cNvPr>
          <p:cNvSpPr/>
          <p:nvPr userDrawn="1"/>
        </p:nvSpPr>
        <p:spPr>
          <a:xfrm>
            <a:off x="0" y="0"/>
            <a:ext cx="9144000" cy="5143500"/>
          </a:xfrm>
          <a:prstGeom prst="rect">
            <a:avLst/>
          </a:prstGeom>
          <a:gradFill flip="none" rotWithShape="1">
            <a:gsLst>
              <a:gs pos="0">
                <a:schemeClr val="tx2">
                  <a:alpha val="50000"/>
                </a:schemeClr>
              </a:gs>
              <a:gs pos="75000">
                <a:schemeClr val="accent1">
                  <a:alpha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5" name="Text Placeholder 4"/>
          <p:cNvSpPr>
            <a:spLocks noGrp="1"/>
          </p:cNvSpPr>
          <p:nvPr>
            <p:ph type="body" sz="quarter" idx="11" hasCustomPrompt="1"/>
          </p:nvPr>
        </p:nvSpPr>
        <p:spPr>
          <a:xfrm>
            <a:off x="878748" y="1201771"/>
            <a:ext cx="4509474" cy="1412694"/>
          </a:xfrm>
          <a:prstGeom prst="rect">
            <a:avLst/>
          </a:prstGeom>
        </p:spPr>
        <p:txBody>
          <a:bodyPr wrap="square" lIns="0" tIns="0" rIns="0" bIns="0">
            <a:spAutoFit/>
          </a:bodyPr>
          <a:lstStyle>
            <a:lvl1pPr marL="0" indent="0">
              <a:lnSpc>
                <a:spcPct val="90000"/>
              </a:lnSpc>
              <a:spcBef>
                <a:spcPts val="0"/>
              </a:spcBef>
              <a:buFontTx/>
              <a:buNone/>
              <a:defRPr sz="5100" spc="-150" baseline="0">
                <a:solidFill>
                  <a:schemeClr val="bg1"/>
                </a:solidFill>
                <a:latin typeface="+mn-lt"/>
              </a:defRPr>
            </a:lvl1pPr>
          </a:lstStyle>
          <a:p>
            <a:pPr lvl="0"/>
            <a:r>
              <a:rPr lang="de-DE" dirty="0" err="1"/>
              <a:t>Presentation</a:t>
            </a:r>
            <a:r>
              <a:rPr lang="de-DE" dirty="0"/>
              <a:t> title </a:t>
            </a:r>
            <a:r>
              <a:rPr lang="de-DE" dirty="0" err="1"/>
              <a:t>goes</a:t>
            </a:r>
            <a:r>
              <a:rPr lang="de-DE" dirty="0"/>
              <a:t> </a:t>
            </a:r>
            <a:r>
              <a:rPr lang="de-DE" dirty="0" err="1"/>
              <a:t>here</a:t>
            </a:r>
            <a:endParaRPr lang="en-US" dirty="0"/>
          </a:p>
        </p:txBody>
      </p:sp>
      <p:sp>
        <p:nvSpPr>
          <p:cNvPr id="8" name="Text Placeholder 4"/>
          <p:cNvSpPr>
            <a:spLocks noGrp="1"/>
          </p:cNvSpPr>
          <p:nvPr>
            <p:ph type="body" sz="quarter" idx="12" hasCustomPrompt="1"/>
          </p:nvPr>
        </p:nvSpPr>
        <p:spPr>
          <a:xfrm>
            <a:off x="878748" y="2646866"/>
            <a:ext cx="3510786" cy="265457"/>
          </a:xfrm>
          <a:prstGeom prst="rect">
            <a:avLst/>
          </a:prstGeom>
        </p:spPr>
        <p:txBody>
          <a:bodyPr lIns="0" tIns="0" rIns="0" bIns="0">
            <a:spAutoFit/>
          </a:bodyPr>
          <a:lstStyle>
            <a:lvl1pPr marL="0" indent="0">
              <a:lnSpc>
                <a:spcPct val="120000"/>
              </a:lnSpc>
              <a:spcBef>
                <a:spcPts val="0"/>
              </a:spcBef>
              <a:buFontTx/>
              <a:buNone/>
              <a:defRPr sz="1500">
                <a:solidFill>
                  <a:schemeClr val="bg1"/>
                </a:solidFill>
                <a:latin typeface="+mn-lt"/>
              </a:defRPr>
            </a:lvl1pPr>
          </a:lstStyle>
          <a:p>
            <a:pPr lvl="0"/>
            <a:r>
              <a:rPr lang="en-US" dirty="0"/>
              <a:t>Description or subtitle goes here</a:t>
            </a:r>
          </a:p>
        </p:txBody>
      </p:sp>
      <p:sp>
        <p:nvSpPr>
          <p:cNvPr id="22" name="Text Placeholder 4">
            <a:extLst>
              <a:ext uri="{FF2B5EF4-FFF2-40B4-BE49-F238E27FC236}">
                <a16:creationId xmlns:a16="http://schemas.microsoft.com/office/drawing/2014/main" id="{72BE5529-C37F-6946-9AB7-D0252912549D}"/>
              </a:ext>
            </a:extLst>
          </p:cNvPr>
          <p:cNvSpPr>
            <a:spLocks noGrp="1"/>
          </p:cNvSpPr>
          <p:nvPr>
            <p:ph type="body" sz="quarter" idx="44" hasCustomPrompt="1"/>
          </p:nvPr>
        </p:nvSpPr>
        <p:spPr>
          <a:xfrm>
            <a:off x="878748" y="3595854"/>
            <a:ext cx="3510786" cy="159275"/>
          </a:xfrm>
          <a:prstGeom prst="rect">
            <a:avLst/>
          </a:prstGeom>
        </p:spPr>
        <p:txBody>
          <a:bodyPr lIns="0" tIns="0" rIns="0" bIns="0">
            <a:spAutoFit/>
          </a:bodyPr>
          <a:lstStyle>
            <a:lvl1pPr marL="0" indent="0">
              <a:lnSpc>
                <a:spcPct val="120000"/>
              </a:lnSpc>
              <a:spcBef>
                <a:spcPts val="0"/>
              </a:spcBef>
              <a:buFontTx/>
              <a:buNone/>
              <a:defRPr sz="900">
                <a:solidFill>
                  <a:schemeClr val="bg1"/>
                </a:solidFill>
                <a:latin typeface="+mn-lt"/>
              </a:defRPr>
            </a:lvl1pPr>
          </a:lstStyle>
          <a:p>
            <a:pPr lvl="0"/>
            <a:r>
              <a:rPr lang="en-US" dirty="0"/>
              <a:t>Customer name</a:t>
            </a:r>
          </a:p>
        </p:txBody>
      </p:sp>
      <p:sp>
        <p:nvSpPr>
          <p:cNvPr id="4" name="Text Placeholder 3">
            <a:extLst>
              <a:ext uri="{FF2B5EF4-FFF2-40B4-BE49-F238E27FC236}">
                <a16:creationId xmlns:a16="http://schemas.microsoft.com/office/drawing/2014/main" id="{727AC7F0-38B5-1048-BABC-6A7888E99218}"/>
              </a:ext>
            </a:extLst>
          </p:cNvPr>
          <p:cNvSpPr>
            <a:spLocks noGrp="1"/>
          </p:cNvSpPr>
          <p:nvPr>
            <p:ph type="body" sz="quarter" idx="46" hasCustomPrompt="1"/>
          </p:nvPr>
        </p:nvSpPr>
        <p:spPr>
          <a:xfrm>
            <a:off x="878889" y="349124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dirty="0"/>
              <a:t>PREPARED FOR</a:t>
            </a:r>
            <a:endParaRPr lang="en-RO" dirty="0"/>
          </a:p>
        </p:txBody>
      </p:sp>
      <p:sp>
        <p:nvSpPr>
          <p:cNvPr id="13" name="Text Placeholder 3">
            <a:extLst>
              <a:ext uri="{FF2B5EF4-FFF2-40B4-BE49-F238E27FC236}">
                <a16:creationId xmlns:a16="http://schemas.microsoft.com/office/drawing/2014/main" id="{5D6F72E9-8CD9-904E-BD9A-8D7491FB3811}"/>
              </a:ext>
            </a:extLst>
          </p:cNvPr>
          <p:cNvSpPr>
            <a:spLocks noGrp="1"/>
          </p:cNvSpPr>
          <p:nvPr>
            <p:ph type="body" sz="quarter" idx="48" hasCustomPrompt="1"/>
          </p:nvPr>
        </p:nvSpPr>
        <p:spPr>
          <a:xfrm>
            <a:off x="878889" y="400342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dirty="0"/>
              <a:t>PREPARED by</a:t>
            </a:r>
            <a:endParaRPr lang="en-RO" dirty="0"/>
          </a:p>
        </p:txBody>
      </p:sp>
      <p:sp>
        <p:nvSpPr>
          <p:cNvPr id="14" name="Text Placeholder 4">
            <a:extLst>
              <a:ext uri="{FF2B5EF4-FFF2-40B4-BE49-F238E27FC236}">
                <a16:creationId xmlns:a16="http://schemas.microsoft.com/office/drawing/2014/main" id="{CC35A305-6374-ED4C-B66C-3BD49CF8A2A9}"/>
              </a:ext>
            </a:extLst>
          </p:cNvPr>
          <p:cNvSpPr>
            <a:spLocks noGrp="1"/>
          </p:cNvSpPr>
          <p:nvPr>
            <p:ph type="body" sz="quarter" idx="45" hasCustomPrompt="1"/>
          </p:nvPr>
        </p:nvSpPr>
        <p:spPr>
          <a:xfrm>
            <a:off x="878748" y="4108034"/>
            <a:ext cx="3510786" cy="159275"/>
          </a:xfrm>
          <a:prstGeom prst="rect">
            <a:avLst/>
          </a:prstGeom>
        </p:spPr>
        <p:txBody>
          <a:bodyPr lIns="0" tIns="0" rIns="0" bIns="0">
            <a:spAutoFit/>
          </a:bodyPr>
          <a:lstStyle>
            <a:lvl1pPr marL="0" indent="0" algn="l">
              <a:lnSpc>
                <a:spcPct val="120000"/>
              </a:lnSpc>
              <a:spcBef>
                <a:spcPts val="0"/>
              </a:spcBef>
              <a:buFontTx/>
              <a:buNone/>
              <a:defRPr sz="900">
                <a:solidFill>
                  <a:schemeClr val="bg1"/>
                </a:solidFill>
                <a:latin typeface="+mn-lt"/>
              </a:defRPr>
            </a:lvl1pPr>
          </a:lstStyle>
          <a:p>
            <a:pPr lvl="0"/>
            <a:r>
              <a:rPr lang="en-US" dirty="0"/>
              <a:t>Expert name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67821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Red">
    <p:bg>
      <p:bgPr>
        <a:solidFill>
          <a:schemeClr val="tx2">
            <a:lumMod val="50000"/>
          </a:schemeClr>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41E7B7D7-FCBB-964E-BAF0-EB40BECFC02D}"/>
              </a:ext>
            </a:extLst>
          </p:cNvPr>
          <p:cNvSpPr>
            <a:spLocks noGrp="1"/>
          </p:cNvSpPr>
          <p:nvPr>
            <p:ph type="body" sz="quarter" idx="77" hasCustomPrompt="1"/>
          </p:nvPr>
        </p:nvSpPr>
        <p:spPr>
          <a:xfrm>
            <a:off x="324000" y="570062"/>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5" name="Text Placeholder 4">
            <a:extLst>
              <a:ext uri="{FF2B5EF4-FFF2-40B4-BE49-F238E27FC236}">
                <a16:creationId xmlns:a16="http://schemas.microsoft.com/office/drawing/2014/main" id="{72AD8D7C-8A1E-A048-80BC-F50FC3F81077}"/>
              </a:ext>
            </a:extLst>
          </p:cNvPr>
          <p:cNvSpPr>
            <a:spLocks noGrp="1"/>
          </p:cNvSpPr>
          <p:nvPr>
            <p:ph type="body" sz="quarter" idx="78" hasCustomPrompt="1"/>
          </p:nvPr>
        </p:nvSpPr>
        <p:spPr>
          <a:xfrm>
            <a:off x="324000" y="170240"/>
            <a:ext cx="5795525"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sp>
        <p:nvSpPr>
          <p:cNvPr id="8" name="Date Placeholder 2">
            <a:extLst>
              <a:ext uri="{FF2B5EF4-FFF2-40B4-BE49-F238E27FC236}">
                <a16:creationId xmlns:a16="http://schemas.microsoft.com/office/drawing/2014/main" id="{B2277509-B0DF-6544-A7AA-B7E288CD583F}"/>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969C5DEC-29E8-294B-A66F-1D9520155A74}" type="datetime1">
              <a:rPr lang="ro-RO" smtClean="0"/>
              <a:t>16.11.2022</a:t>
            </a:fld>
            <a:endParaRPr lang="en-US" dirty="0"/>
          </a:p>
        </p:txBody>
      </p:sp>
      <p:sp>
        <p:nvSpPr>
          <p:cNvPr id="10" name="Slide Number Placeholder 4">
            <a:extLst>
              <a:ext uri="{FF2B5EF4-FFF2-40B4-BE49-F238E27FC236}">
                <a16:creationId xmlns:a16="http://schemas.microsoft.com/office/drawing/2014/main" id="{8CE08755-C4C3-5A41-A0C3-B8F77BB204D5}"/>
              </a:ext>
            </a:extLst>
          </p:cNvPr>
          <p:cNvSpPr>
            <a:spLocks noGrp="1"/>
          </p:cNvSpPr>
          <p:nvPr>
            <p:ph type="sldNum" sz="quarter" idx="81"/>
          </p:nvPr>
        </p:nvSpPr>
        <p:spPr>
          <a:xfrm>
            <a:off x="848247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12" name="Text Placeholder 14">
            <a:extLst>
              <a:ext uri="{FF2B5EF4-FFF2-40B4-BE49-F238E27FC236}">
                <a16:creationId xmlns:a16="http://schemas.microsoft.com/office/drawing/2014/main" id="{CF270E6A-E48C-A541-AD2F-2362D549DCCF}"/>
              </a:ext>
            </a:extLst>
          </p:cNvPr>
          <p:cNvSpPr>
            <a:spLocks noGrp="1"/>
          </p:cNvSpPr>
          <p:nvPr>
            <p:ph idx="1"/>
          </p:nvPr>
        </p:nvSpPr>
        <p:spPr>
          <a:xfrm>
            <a:off x="324000" y="884039"/>
            <a:ext cx="8496150" cy="3748683"/>
          </a:xfrm>
          <a:prstGeom prst="rect">
            <a:avLst/>
          </a:prstGeom>
        </p:spPr>
        <p:txBody>
          <a:bodyPr vert="horz" lIns="0" tIns="45720" rIns="91440" bIns="45720" rtlCol="0">
            <a:normAutofit/>
          </a:bodyPr>
          <a:lstStyle>
            <a:lvl1pPr marL="90000" indent="-90000">
              <a:buClr>
                <a:schemeClr val="tx2">
                  <a:lumMod val="40000"/>
                  <a:lumOff val="60000"/>
                </a:schemeClr>
              </a:buClr>
              <a:defRPr>
                <a:solidFill>
                  <a:schemeClr val="bg1"/>
                </a:solidFill>
              </a:defRPr>
            </a:lvl1pPr>
            <a:lvl2pPr indent="-90000">
              <a:buClr>
                <a:schemeClr val="tx2">
                  <a:lumMod val="40000"/>
                  <a:lumOff val="60000"/>
                </a:schemeClr>
              </a:buClr>
              <a:defRPr>
                <a:solidFill>
                  <a:schemeClr val="bg1"/>
                </a:solidFill>
              </a:defRPr>
            </a:lvl2pPr>
            <a:lvl3pPr indent="-90000">
              <a:buClr>
                <a:schemeClr val="tx2">
                  <a:lumMod val="40000"/>
                  <a:lumOff val="60000"/>
                </a:schemeClr>
              </a:buClr>
              <a:defRPr>
                <a:solidFill>
                  <a:schemeClr val="bg1"/>
                </a:solidFill>
              </a:defRPr>
            </a:lvl3pPr>
            <a:lvl4pPr indent="-90000">
              <a:buClr>
                <a:schemeClr val="tx2">
                  <a:lumMod val="40000"/>
                  <a:lumOff val="60000"/>
                </a:schemeClr>
              </a:buClr>
              <a:defRPr>
                <a:solidFill>
                  <a:schemeClr val="bg1"/>
                </a:solidFill>
              </a:defRPr>
            </a:lvl4pPr>
            <a:lvl5pPr indent="-90000">
              <a:buClr>
                <a:schemeClr val="tx2">
                  <a:lumMod val="40000"/>
                  <a:lumOff val="60000"/>
                </a:schemeClr>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Footer Placeholder 3">
            <a:extLst>
              <a:ext uri="{FF2B5EF4-FFF2-40B4-BE49-F238E27FC236}">
                <a16:creationId xmlns:a16="http://schemas.microsoft.com/office/drawing/2014/main" id="{C8689D35-717C-F14E-9756-60131CF79006}"/>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6" name="Graphic 15">
            <a:extLst>
              <a:ext uri="{FF2B5EF4-FFF2-40B4-BE49-F238E27FC236}">
                <a16:creationId xmlns:a16="http://schemas.microsoft.com/office/drawing/2014/main" id="{F8DB3917-BDA4-5544-AA4E-EB90795AEE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62669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TA Large - Bright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8E06C-28B5-7C4A-ACB4-558900B7966D}"/>
              </a:ext>
            </a:extLst>
          </p:cNvPr>
          <p:cNvPicPr>
            <a:picLocks noChangeAspect="1"/>
          </p:cNvPicPr>
          <p:nvPr/>
        </p:nvPicPr>
        <p:blipFill rotWithShape="1">
          <a:blip r:embed="rId2">
            <a:extLst>
              <a:ext uri="{28A0092B-C50C-407E-A947-70E740481C1C}">
                <a14:useLocalDpi xmlns:a14="http://schemas.microsoft.com/office/drawing/2010/main" val="0"/>
              </a:ext>
            </a:extLst>
          </a:blip>
          <a:srcRect t="31" b="59714"/>
          <a:stretch/>
        </p:blipFill>
        <p:spPr>
          <a:xfrm>
            <a:off x="5186945" y="3854386"/>
            <a:ext cx="3410172" cy="1289114"/>
          </a:xfrm>
          <a:prstGeom prst="rect">
            <a:avLst/>
          </a:prstGeom>
        </p:spPr>
      </p:pic>
      <p:sp>
        <p:nvSpPr>
          <p:cNvPr id="15" name="Text Placeholder 4">
            <a:extLst>
              <a:ext uri="{FF2B5EF4-FFF2-40B4-BE49-F238E27FC236}">
                <a16:creationId xmlns:a16="http://schemas.microsoft.com/office/drawing/2014/main" id="{45E3D455-8565-BF44-B4F2-7BE266357492}"/>
              </a:ext>
            </a:extLst>
          </p:cNvPr>
          <p:cNvSpPr>
            <a:spLocks noGrp="1"/>
          </p:cNvSpPr>
          <p:nvPr>
            <p:ph type="body" sz="quarter" idx="78" hasCustomPrompt="1"/>
          </p:nvPr>
        </p:nvSpPr>
        <p:spPr>
          <a:xfrm>
            <a:off x="788520" y="1055048"/>
            <a:ext cx="5795525" cy="498598"/>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150" baseline="0">
                <a:solidFill>
                  <a:srgbClr val="F1F1F1"/>
                </a:solidFill>
                <a:latin typeface="+mn-lt"/>
              </a:defRPr>
            </a:lvl1pPr>
          </a:lstStyle>
          <a:p>
            <a:pPr lvl="0"/>
            <a:r>
              <a:rPr lang="en-US" dirty="0"/>
              <a:t>Title</a:t>
            </a:r>
          </a:p>
        </p:txBody>
      </p:sp>
      <p:sp>
        <p:nvSpPr>
          <p:cNvPr id="8" name="Date Placeholder 2">
            <a:extLst>
              <a:ext uri="{FF2B5EF4-FFF2-40B4-BE49-F238E27FC236}">
                <a16:creationId xmlns:a16="http://schemas.microsoft.com/office/drawing/2014/main" id="{3560DB00-0093-6944-BDD8-CB2199B25205}"/>
              </a:ext>
            </a:extLst>
          </p:cNvPr>
          <p:cNvSpPr>
            <a:spLocks noGrp="1"/>
          </p:cNvSpPr>
          <p:nvPr>
            <p:ph type="dt" sz="half" idx="79"/>
          </p:nvPr>
        </p:nvSpPr>
        <p:spPr>
          <a:xfrm>
            <a:off x="324000" y="4972077"/>
            <a:ext cx="494319" cy="92455"/>
          </a:xfrm>
        </p:spPr>
        <p:txBody>
          <a:bodyPr anchor="t"/>
          <a:lstStyle>
            <a:lvl1pPr>
              <a:defRPr>
                <a:solidFill>
                  <a:schemeClr val="bg1">
                    <a:alpha val="50000"/>
                  </a:schemeClr>
                </a:solidFill>
              </a:defRPr>
            </a:lvl1pPr>
          </a:lstStyle>
          <a:p>
            <a:fld id="{B1247A68-1165-9C47-B79B-921E3021CB53}" type="datetime1">
              <a:rPr lang="ro-RO" smtClean="0"/>
              <a:t>16.11.2022</a:t>
            </a:fld>
            <a:endParaRPr lang="en-US" dirty="0"/>
          </a:p>
        </p:txBody>
      </p:sp>
      <p:pic>
        <p:nvPicPr>
          <p:cNvPr id="12" name="Picture 11">
            <a:extLst>
              <a:ext uri="{FF2B5EF4-FFF2-40B4-BE49-F238E27FC236}">
                <a16:creationId xmlns:a16="http://schemas.microsoft.com/office/drawing/2014/main" id="{8AF49EE0-1BBB-438F-8CBF-01F1E8507F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 b="59714"/>
          <a:stretch/>
        </p:blipFill>
        <p:spPr>
          <a:xfrm>
            <a:off x="5186945" y="3854386"/>
            <a:ext cx="3410172" cy="1289114"/>
          </a:xfrm>
          <a:prstGeom prst="rect">
            <a:avLst/>
          </a:prstGeom>
        </p:spPr>
      </p:pic>
      <p:sp>
        <p:nvSpPr>
          <p:cNvPr id="13" name="Footer Placeholder 3">
            <a:extLst>
              <a:ext uri="{FF2B5EF4-FFF2-40B4-BE49-F238E27FC236}">
                <a16:creationId xmlns:a16="http://schemas.microsoft.com/office/drawing/2014/main" id="{D2AF6CE8-E122-9147-B930-3A738D2EE508}"/>
              </a:ext>
            </a:extLst>
          </p:cNvPr>
          <p:cNvSpPr>
            <a:spLocks noGrp="1"/>
          </p:cNvSpPr>
          <p:nvPr>
            <p:ph type="ftr" sz="quarter" idx="80"/>
          </p:nvPr>
        </p:nvSpPr>
        <p:spPr>
          <a:xfrm>
            <a:off x="2424056" y="4972077"/>
            <a:ext cx="4295888" cy="92455"/>
          </a:xfrm>
        </p:spPr>
        <p:txBody>
          <a:bodyPr anchor="t"/>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4" name="Graphic 13">
            <a:extLst>
              <a:ext uri="{FF2B5EF4-FFF2-40B4-BE49-F238E27FC236}">
                <a16:creationId xmlns:a16="http://schemas.microsoft.com/office/drawing/2014/main" id="{1CA1942A-CB4D-9943-A331-C74423A833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2" cy="302760"/>
          </a:xfrm>
          <a:prstGeom prst="rect">
            <a:avLst/>
          </a:prstGeom>
        </p:spPr>
      </p:pic>
      <p:sp>
        <p:nvSpPr>
          <p:cNvPr id="16" name="Slide Number Placeholder 4">
            <a:extLst>
              <a:ext uri="{FF2B5EF4-FFF2-40B4-BE49-F238E27FC236}">
                <a16:creationId xmlns:a16="http://schemas.microsoft.com/office/drawing/2014/main" id="{5C160E3D-FFD5-FA49-9408-864D54260D3F}"/>
              </a:ext>
            </a:extLst>
          </p:cNvPr>
          <p:cNvSpPr>
            <a:spLocks noGrp="1"/>
          </p:cNvSpPr>
          <p:nvPr>
            <p:ph type="sldNum" sz="quarter" idx="81"/>
          </p:nvPr>
        </p:nvSpPr>
        <p:spPr>
          <a:xfrm>
            <a:off x="8482628" y="4972077"/>
            <a:ext cx="337522" cy="92455"/>
          </a:xfrm>
        </p:spPr>
        <p:txBody>
          <a:bodyPr anchor="t"/>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207073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dustries 2">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798"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2" name="Text Placeholder 4"/>
          <p:cNvSpPr>
            <a:spLocks noGrp="1"/>
          </p:cNvSpPr>
          <p:nvPr>
            <p:ph type="body" sz="quarter" idx="14" hasCustomPrompt="1"/>
          </p:nvPr>
        </p:nvSpPr>
        <p:spPr>
          <a:xfrm>
            <a:off x="337522" y="1521375"/>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Automotive</a:t>
            </a:r>
          </a:p>
        </p:txBody>
      </p:sp>
      <p:sp>
        <p:nvSpPr>
          <p:cNvPr id="18" name="Picture Placeholder 2"/>
          <p:cNvSpPr>
            <a:spLocks noGrp="1"/>
          </p:cNvSpPr>
          <p:nvPr>
            <p:ph type="pic" sz="quarter" idx="60"/>
          </p:nvPr>
        </p:nvSpPr>
        <p:spPr>
          <a:xfrm>
            <a:off x="3046400"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19" name="Picture Placeholder 2"/>
          <p:cNvSpPr>
            <a:spLocks noGrp="1"/>
          </p:cNvSpPr>
          <p:nvPr>
            <p:ph type="pic" sz="quarter" idx="61"/>
          </p:nvPr>
        </p:nvSpPr>
        <p:spPr>
          <a:xfrm>
            <a:off x="6097599"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0" name="Picture Placeholder 2"/>
          <p:cNvSpPr>
            <a:spLocks noGrp="1"/>
          </p:cNvSpPr>
          <p:nvPr>
            <p:ph type="pic" sz="quarter" idx="62"/>
          </p:nvPr>
        </p:nvSpPr>
        <p:spPr>
          <a:xfrm>
            <a:off x="-3860"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21" name="Picture Placeholder 2"/>
          <p:cNvSpPr>
            <a:spLocks noGrp="1"/>
          </p:cNvSpPr>
          <p:nvPr>
            <p:ph type="pic" sz="quarter" idx="63"/>
          </p:nvPr>
        </p:nvSpPr>
        <p:spPr>
          <a:xfrm>
            <a:off x="3046400"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4" name="Picture Placeholder 2"/>
          <p:cNvSpPr>
            <a:spLocks noGrp="1"/>
          </p:cNvSpPr>
          <p:nvPr>
            <p:ph type="pic" sz="quarter" idx="64"/>
          </p:nvPr>
        </p:nvSpPr>
        <p:spPr>
          <a:xfrm>
            <a:off x="6097599"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5" name="Text Placeholder 4"/>
          <p:cNvSpPr>
            <a:spLocks noGrp="1"/>
          </p:cNvSpPr>
          <p:nvPr>
            <p:ph type="body" sz="quarter" idx="65" hasCustomPrompt="1"/>
          </p:nvPr>
        </p:nvSpPr>
        <p:spPr>
          <a:xfrm>
            <a:off x="3384356" y="1521375"/>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Energy</a:t>
            </a:r>
          </a:p>
        </p:txBody>
      </p:sp>
      <p:sp>
        <p:nvSpPr>
          <p:cNvPr id="26" name="Text Placeholder 4"/>
          <p:cNvSpPr>
            <a:spLocks noGrp="1"/>
          </p:cNvSpPr>
          <p:nvPr>
            <p:ph type="body" sz="quarter" idx="66" hasCustomPrompt="1"/>
          </p:nvPr>
        </p:nvSpPr>
        <p:spPr>
          <a:xfrm>
            <a:off x="6434479" y="1521375"/>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Banking &amp; insurance</a:t>
            </a:r>
          </a:p>
        </p:txBody>
      </p:sp>
      <p:sp>
        <p:nvSpPr>
          <p:cNvPr id="28" name="Text Placeholder 4"/>
          <p:cNvSpPr>
            <a:spLocks noGrp="1"/>
          </p:cNvSpPr>
          <p:nvPr>
            <p:ph type="body" sz="quarter" idx="68" hasCustomPrompt="1"/>
          </p:nvPr>
        </p:nvSpPr>
        <p:spPr>
          <a:xfrm>
            <a:off x="3384356" y="3213063"/>
            <a:ext cx="2308154" cy="418961"/>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Consumer goods &amp; retail</a:t>
            </a:r>
          </a:p>
        </p:txBody>
      </p:sp>
      <p:sp>
        <p:nvSpPr>
          <p:cNvPr id="29" name="Text Placeholder 4"/>
          <p:cNvSpPr>
            <a:spLocks noGrp="1"/>
          </p:cNvSpPr>
          <p:nvPr>
            <p:ph type="body" sz="quarter" idx="69" hasCustomPrompt="1"/>
          </p:nvPr>
        </p:nvSpPr>
        <p:spPr>
          <a:xfrm>
            <a:off x="6434467" y="3213063"/>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Rail &amp; transportation</a:t>
            </a:r>
          </a:p>
        </p:txBody>
      </p:sp>
      <p:sp>
        <p:nvSpPr>
          <p:cNvPr id="30" name="Text Placeholder 4"/>
          <p:cNvSpPr>
            <a:spLocks noGrp="1"/>
          </p:cNvSpPr>
          <p:nvPr>
            <p:ph type="body" sz="quarter" idx="70" hasCustomPrompt="1"/>
          </p:nvPr>
        </p:nvSpPr>
        <p:spPr>
          <a:xfrm>
            <a:off x="337523" y="3213063"/>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323850" y="926938"/>
            <a:ext cx="7117446"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dirty="0"/>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323850" y="170006"/>
            <a:ext cx="7117446" cy="747897"/>
          </a:xfrm>
          <a:prstGeom prst="rect">
            <a:avLst/>
          </a:prstGeom>
        </p:spPr>
        <p:txBody>
          <a:bodyPr vert="horz" wrap="square" lIns="0" tIns="0" rIns="0" bIns="0" rtlCol="0">
            <a:spAutoFit/>
          </a:bodyPr>
          <a:lstStyle>
            <a:lvl1pPr marL="0" indent="0">
              <a:buFont typeface="Arial" panose="020B0604020202020204" pitchFamily="34" charset="0"/>
              <a:buNone/>
              <a:tabLst/>
              <a:defRPr lang="en-US" sz="2700" spc="-150" baseline="0" dirty="0">
                <a:solidFill>
                  <a:schemeClr val="accent1"/>
                </a:solidFill>
              </a:defRPr>
            </a:lvl1pPr>
          </a:lstStyle>
          <a:p>
            <a:pPr marL="67500" lvl="0" indent="-67500">
              <a:spcBef>
                <a:spcPts val="0"/>
              </a:spcBef>
            </a:pPr>
            <a:r>
              <a:rPr lang="en-US" dirty="0"/>
              <a:t>Our team is up to the challenge of bridging the gap between key technologies and business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324000" y="4972077"/>
            <a:ext cx="494319" cy="92455"/>
          </a:xfrm>
        </p:spPr>
        <p:txBody>
          <a:bodyPr/>
          <a:lstStyle/>
          <a:p>
            <a:fld id="{0C559EFE-7B47-E74B-97A7-A1FFC621A486}" type="datetime1">
              <a:rPr lang="ro-RO" smtClean="0"/>
              <a:t>16.11.2022</a:t>
            </a:fld>
            <a:endParaRPr lang="en-US" dirty="0"/>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79365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dustries 1">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798"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2" name="Text Placeholder 4"/>
          <p:cNvSpPr>
            <a:spLocks noGrp="1"/>
          </p:cNvSpPr>
          <p:nvPr>
            <p:ph type="body" sz="quarter" idx="14" hasCustomPrompt="1"/>
          </p:nvPr>
        </p:nvSpPr>
        <p:spPr>
          <a:xfrm>
            <a:off x="337522" y="1301992"/>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Automotive</a:t>
            </a:r>
          </a:p>
        </p:txBody>
      </p:sp>
      <p:sp>
        <p:nvSpPr>
          <p:cNvPr id="18" name="Picture Placeholder 2"/>
          <p:cNvSpPr>
            <a:spLocks noGrp="1"/>
          </p:cNvSpPr>
          <p:nvPr>
            <p:ph type="pic" sz="quarter" idx="60"/>
          </p:nvPr>
        </p:nvSpPr>
        <p:spPr>
          <a:xfrm>
            <a:off x="3046400"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19" name="Picture Placeholder 2"/>
          <p:cNvSpPr>
            <a:spLocks noGrp="1"/>
          </p:cNvSpPr>
          <p:nvPr>
            <p:ph type="pic" sz="quarter" idx="61"/>
          </p:nvPr>
        </p:nvSpPr>
        <p:spPr>
          <a:xfrm>
            <a:off x="6097599"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0" name="Picture Placeholder 2"/>
          <p:cNvSpPr>
            <a:spLocks noGrp="1"/>
          </p:cNvSpPr>
          <p:nvPr>
            <p:ph type="pic" sz="quarter" idx="62"/>
          </p:nvPr>
        </p:nvSpPr>
        <p:spPr>
          <a:xfrm>
            <a:off x="-3860"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21" name="Picture Placeholder 2"/>
          <p:cNvSpPr>
            <a:spLocks noGrp="1"/>
          </p:cNvSpPr>
          <p:nvPr>
            <p:ph type="pic" sz="quarter" idx="63"/>
          </p:nvPr>
        </p:nvSpPr>
        <p:spPr>
          <a:xfrm>
            <a:off x="3046400"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4" name="Picture Placeholder 2"/>
          <p:cNvSpPr>
            <a:spLocks noGrp="1"/>
          </p:cNvSpPr>
          <p:nvPr>
            <p:ph type="pic" sz="quarter" idx="64"/>
          </p:nvPr>
        </p:nvSpPr>
        <p:spPr>
          <a:xfrm>
            <a:off x="6097599"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5" name="Text Placeholder 4"/>
          <p:cNvSpPr>
            <a:spLocks noGrp="1"/>
          </p:cNvSpPr>
          <p:nvPr>
            <p:ph type="body" sz="quarter" idx="65" hasCustomPrompt="1"/>
          </p:nvPr>
        </p:nvSpPr>
        <p:spPr>
          <a:xfrm>
            <a:off x="3384356" y="1301992"/>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Energy</a:t>
            </a:r>
          </a:p>
        </p:txBody>
      </p:sp>
      <p:sp>
        <p:nvSpPr>
          <p:cNvPr id="26" name="Text Placeholder 4"/>
          <p:cNvSpPr>
            <a:spLocks noGrp="1"/>
          </p:cNvSpPr>
          <p:nvPr>
            <p:ph type="body" sz="quarter" idx="66" hasCustomPrompt="1"/>
          </p:nvPr>
        </p:nvSpPr>
        <p:spPr>
          <a:xfrm>
            <a:off x="6434479" y="1301992"/>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Banking &amp; insurance</a:t>
            </a:r>
          </a:p>
        </p:txBody>
      </p:sp>
      <p:sp>
        <p:nvSpPr>
          <p:cNvPr id="28" name="Text Placeholder 4"/>
          <p:cNvSpPr>
            <a:spLocks noGrp="1"/>
          </p:cNvSpPr>
          <p:nvPr>
            <p:ph type="body" sz="quarter" idx="68" hasCustomPrompt="1"/>
          </p:nvPr>
        </p:nvSpPr>
        <p:spPr>
          <a:xfrm>
            <a:off x="3384356" y="3123995"/>
            <a:ext cx="2308154" cy="418961"/>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Consumer goods &amp; retail</a:t>
            </a:r>
          </a:p>
        </p:txBody>
      </p:sp>
      <p:sp>
        <p:nvSpPr>
          <p:cNvPr id="29" name="Text Placeholder 4"/>
          <p:cNvSpPr>
            <a:spLocks noGrp="1"/>
          </p:cNvSpPr>
          <p:nvPr>
            <p:ph type="body" sz="quarter" idx="69" hasCustomPrompt="1"/>
          </p:nvPr>
        </p:nvSpPr>
        <p:spPr>
          <a:xfrm>
            <a:off x="6434467" y="3123995"/>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Rail &amp; transportation</a:t>
            </a:r>
          </a:p>
        </p:txBody>
      </p:sp>
      <p:sp>
        <p:nvSpPr>
          <p:cNvPr id="30" name="Text Placeholder 4"/>
          <p:cNvSpPr>
            <a:spLocks noGrp="1"/>
          </p:cNvSpPr>
          <p:nvPr>
            <p:ph type="body" sz="quarter" idx="70" hasCustomPrompt="1"/>
          </p:nvPr>
        </p:nvSpPr>
        <p:spPr>
          <a:xfrm>
            <a:off x="337523" y="3123995"/>
            <a:ext cx="2308154" cy="215828"/>
          </a:xfrm>
          <a:prstGeom prst="rect">
            <a:avLst/>
          </a:prstGeom>
        </p:spPr>
        <p:txBody>
          <a:bodyPr wrap="square" lIns="0" tIns="0" rIns="0" bIns="0">
            <a:spAutoFit/>
          </a:bodyPr>
          <a:lstStyle>
            <a:lvl1pPr marL="0" indent="0">
              <a:lnSpc>
                <a:spcPct val="80000"/>
              </a:lnSpc>
              <a:spcBef>
                <a:spcPts val="0"/>
              </a:spcBef>
              <a:buFontTx/>
              <a:buNone/>
              <a:defRPr sz="1650" spc="0" baseline="0">
                <a:solidFill>
                  <a:schemeClr val="bg1"/>
                </a:solidFill>
                <a:latin typeface="+mn-lt"/>
              </a:defRPr>
            </a:lvl1pPr>
          </a:lstStyle>
          <a:p>
            <a:pPr lvl="0"/>
            <a:r>
              <a:rPr lang="en-US" dirty="0"/>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323850" y="569700"/>
            <a:ext cx="7117446"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dirty="0"/>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323850" y="170006"/>
            <a:ext cx="7117446"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0" baseline="0" dirty="0">
                <a:solidFill>
                  <a:schemeClr val="accent1"/>
                </a:solidFill>
              </a:defRPr>
            </a:lvl1pPr>
          </a:lstStyle>
          <a:p>
            <a:pPr marL="67500" lvl="0" indent="-67500">
              <a:spcBef>
                <a:spcPts val="0"/>
              </a:spcBef>
            </a:pPr>
            <a:r>
              <a:rPr lang="en-US" dirty="0"/>
              <a:t>We serve a wide range of industries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324000" y="4972077"/>
            <a:ext cx="494319" cy="92455"/>
          </a:xfrm>
        </p:spPr>
        <p:txBody>
          <a:bodyPr/>
          <a:lstStyle/>
          <a:p>
            <a:fld id="{0C559EFE-7B47-E74B-97A7-A1FFC621A486}" type="datetime1">
              <a:rPr lang="ro-RO" smtClean="0"/>
              <a:t>16.11.2022</a:t>
            </a:fld>
            <a:endParaRPr lang="en-US" dirty="0"/>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030986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ustries by numbers">
    <p:spTree>
      <p:nvGrpSpPr>
        <p:cNvPr id="1" name=""/>
        <p:cNvGrpSpPr/>
        <p:nvPr/>
      </p:nvGrpSpPr>
      <p:grpSpPr>
        <a:xfrm>
          <a:off x="0" y="0"/>
          <a:ext cx="0" cy="0"/>
          <a:chOff x="0" y="0"/>
          <a:chExt cx="0" cy="0"/>
        </a:xfrm>
      </p:grpSpPr>
      <p:sp>
        <p:nvSpPr>
          <p:cNvPr id="22" name="Text Placeholder 4"/>
          <p:cNvSpPr>
            <a:spLocks noGrp="1"/>
          </p:cNvSpPr>
          <p:nvPr>
            <p:ph type="body" sz="quarter" idx="14" hasCustomPrompt="1"/>
          </p:nvPr>
        </p:nvSpPr>
        <p:spPr>
          <a:xfrm>
            <a:off x="1102448" y="1427867"/>
            <a:ext cx="1890538" cy="672011"/>
          </a:xfrm>
          <a:prstGeom prst="rect">
            <a:avLst/>
          </a:prstGeom>
        </p:spPr>
        <p:txBody>
          <a:bodyPr wrap="square" lIns="0" tIns="0" rIns="0" bIns="0" anchor="ctr">
            <a:spAutoFit/>
          </a:bodyPr>
          <a:lstStyle>
            <a:lvl1pPr marL="0" indent="0">
              <a:lnSpc>
                <a:spcPct val="80000"/>
              </a:lnSpc>
              <a:spcBef>
                <a:spcPts val="0"/>
              </a:spcBef>
              <a:buFontTx/>
              <a:buNone/>
              <a:defRPr sz="5138" spc="0" baseline="0">
                <a:gradFill flip="none" rotWithShape="1">
                  <a:gsLst>
                    <a:gs pos="0">
                      <a:schemeClr val="tx2"/>
                    </a:gs>
                    <a:gs pos="75000">
                      <a:schemeClr val="tx1"/>
                    </a:gs>
                  </a:gsLst>
                  <a:lin ang="2700000" scaled="1"/>
                  <a:tileRect/>
                </a:gradFill>
                <a:latin typeface="+mn-lt"/>
              </a:defRPr>
            </a:lvl1pPr>
          </a:lstStyle>
          <a:p>
            <a:pPr lvl="0"/>
            <a:r>
              <a:rPr lang="en-US" dirty="0"/>
              <a:t>1000</a:t>
            </a:r>
          </a:p>
        </p:txBody>
      </p:sp>
      <p:sp>
        <p:nvSpPr>
          <p:cNvPr id="23" name="Text Placeholder 4"/>
          <p:cNvSpPr>
            <a:spLocks noGrp="1"/>
          </p:cNvSpPr>
          <p:nvPr>
            <p:ph type="body" sz="quarter" idx="12" hasCustomPrompt="1"/>
          </p:nvPr>
        </p:nvSpPr>
        <p:spPr>
          <a:xfrm>
            <a:off x="1102448" y="2016187"/>
            <a:ext cx="2025132"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employees</a:t>
            </a:r>
            <a:br>
              <a:rPr lang="en-US" dirty="0"/>
            </a:br>
            <a:r>
              <a:rPr lang="en-US" dirty="0"/>
              <a:t>from 70 nations</a:t>
            </a:r>
          </a:p>
        </p:txBody>
      </p:sp>
      <p:sp>
        <p:nvSpPr>
          <p:cNvPr id="27" name="Text Placeholder 4"/>
          <p:cNvSpPr>
            <a:spLocks noGrp="1"/>
          </p:cNvSpPr>
          <p:nvPr>
            <p:ph type="body" sz="quarter" idx="71" hasCustomPrompt="1"/>
          </p:nvPr>
        </p:nvSpPr>
        <p:spPr>
          <a:xfrm>
            <a:off x="3627209" y="1445547"/>
            <a:ext cx="809677" cy="639149"/>
          </a:xfrm>
          <a:prstGeom prst="rect">
            <a:avLst/>
          </a:prstGeom>
        </p:spPr>
        <p:txBody>
          <a:bodyPr wrap="square" lIns="0" tIns="0" rIns="0" bIns="0" anchor="ctr">
            <a:spAutoFit/>
          </a:bodyPr>
          <a:lstStyle>
            <a:lvl1pPr marL="0" indent="0">
              <a:lnSpc>
                <a:spcPct val="80000"/>
              </a:lnSpc>
              <a:spcBef>
                <a:spcPts val="0"/>
              </a:spcBef>
              <a:buFontTx/>
              <a:buNone/>
              <a:defRPr sz="5138" spc="0" baseline="0">
                <a:gradFill flip="none" rotWithShape="1">
                  <a:gsLst>
                    <a:gs pos="0">
                      <a:schemeClr val="tx2"/>
                    </a:gs>
                    <a:gs pos="75000">
                      <a:schemeClr val="tx1"/>
                    </a:gs>
                  </a:gsLst>
                  <a:lin ang="2700000" scaled="1"/>
                  <a:tileRect/>
                </a:gradFill>
                <a:latin typeface="+mn-lt"/>
              </a:defRPr>
            </a:lvl1pPr>
          </a:lstStyle>
          <a:p>
            <a:pPr lvl="0"/>
            <a:r>
              <a:rPr lang="en-US" dirty="0"/>
              <a:t>11</a:t>
            </a:r>
          </a:p>
        </p:txBody>
      </p:sp>
      <p:sp>
        <p:nvSpPr>
          <p:cNvPr id="31" name="Text Placeholder 4"/>
          <p:cNvSpPr>
            <a:spLocks noGrp="1"/>
          </p:cNvSpPr>
          <p:nvPr>
            <p:ph type="body" sz="quarter" idx="72" hasCustomPrompt="1"/>
          </p:nvPr>
        </p:nvSpPr>
        <p:spPr>
          <a:xfrm>
            <a:off x="3627210" y="2017723"/>
            <a:ext cx="1619950"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subsidiaries</a:t>
            </a:r>
            <a:br>
              <a:rPr lang="en-US" dirty="0"/>
            </a:br>
            <a:r>
              <a:rPr lang="en-US" dirty="0"/>
              <a:t>within P3</a:t>
            </a:r>
          </a:p>
        </p:txBody>
      </p:sp>
      <p:sp>
        <p:nvSpPr>
          <p:cNvPr id="32" name="Text Placeholder 4"/>
          <p:cNvSpPr>
            <a:spLocks noGrp="1"/>
          </p:cNvSpPr>
          <p:nvPr>
            <p:ph type="body" sz="quarter" idx="73" hasCustomPrompt="1"/>
          </p:nvPr>
        </p:nvSpPr>
        <p:spPr>
          <a:xfrm>
            <a:off x="6151970" y="3094433"/>
            <a:ext cx="1339018" cy="672011"/>
          </a:xfrm>
          <a:prstGeom prst="rect">
            <a:avLst/>
          </a:prstGeom>
        </p:spPr>
        <p:txBody>
          <a:bodyPr wrap="square" lIns="0" tIns="0" rIns="0" bIns="0" anchor="ctr">
            <a:spAutoFit/>
          </a:bodyPr>
          <a:lstStyle>
            <a:lvl1pPr marL="0" indent="0">
              <a:lnSpc>
                <a:spcPct val="80000"/>
              </a:lnSpc>
              <a:spcBef>
                <a:spcPts val="0"/>
              </a:spcBef>
              <a:buFontTx/>
              <a:buNone/>
              <a:defRPr sz="5138" spc="0" baseline="0">
                <a:gradFill flip="none" rotWithShape="1">
                  <a:gsLst>
                    <a:gs pos="0">
                      <a:schemeClr val="tx2"/>
                    </a:gs>
                    <a:gs pos="75000">
                      <a:schemeClr val="tx1"/>
                    </a:gs>
                  </a:gsLst>
                  <a:lin ang="2700000" scaled="1"/>
                  <a:tileRect/>
                </a:gradFill>
                <a:latin typeface="+mn-lt"/>
              </a:defRPr>
            </a:lvl1pPr>
          </a:lstStyle>
          <a:p>
            <a:pPr lvl="0"/>
            <a:r>
              <a:rPr lang="en-US" dirty="0"/>
              <a:t>100</a:t>
            </a:r>
          </a:p>
        </p:txBody>
      </p:sp>
      <p:sp>
        <p:nvSpPr>
          <p:cNvPr id="33" name="Text Placeholder 4"/>
          <p:cNvSpPr>
            <a:spLocks noGrp="1"/>
          </p:cNvSpPr>
          <p:nvPr>
            <p:ph type="body" sz="quarter" idx="74" hasCustomPrompt="1"/>
          </p:nvPr>
        </p:nvSpPr>
        <p:spPr>
          <a:xfrm>
            <a:off x="1102448" y="3682037"/>
            <a:ext cx="1619950"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locations</a:t>
            </a:r>
            <a:br>
              <a:rPr lang="en-US" dirty="0"/>
            </a:br>
            <a:r>
              <a:rPr lang="en-US" dirty="0"/>
              <a:t>across 3 continents</a:t>
            </a:r>
          </a:p>
        </p:txBody>
      </p:sp>
      <p:sp>
        <p:nvSpPr>
          <p:cNvPr id="34" name="Text Placeholder 4"/>
          <p:cNvSpPr>
            <a:spLocks noGrp="1"/>
          </p:cNvSpPr>
          <p:nvPr>
            <p:ph type="body" sz="quarter" idx="75" hasCustomPrompt="1"/>
          </p:nvPr>
        </p:nvSpPr>
        <p:spPr>
          <a:xfrm>
            <a:off x="3627210" y="3110736"/>
            <a:ext cx="730975" cy="639406"/>
          </a:xfrm>
          <a:prstGeom prst="rect">
            <a:avLst/>
          </a:prstGeom>
        </p:spPr>
        <p:txBody>
          <a:bodyPr wrap="square" lIns="0" tIns="0" rIns="0" bIns="0" anchor="ctr">
            <a:spAutoFit/>
          </a:bodyPr>
          <a:lstStyle>
            <a:lvl1pPr marL="0" indent="0">
              <a:lnSpc>
                <a:spcPct val="80000"/>
              </a:lnSpc>
              <a:spcBef>
                <a:spcPts val="0"/>
              </a:spcBef>
              <a:buFontTx/>
              <a:buNone/>
              <a:defRPr sz="5140" spc="0" baseline="0">
                <a:gradFill flip="none" rotWithShape="1">
                  <a:gsLst>
                    <a:gs pos="0">
                      <a:schemeClr val="tx2"/>
                    </a:gs>
                    <a:gs pos="75000">
                      <a:schemeClr val="tx1"/>
                    </a:gs>
                  </a:gsLst>
                  <a:lin ang="2700000" scaled="1"/>
                  <a:tileRect/>
                </a:gradFill>
                <a:latin typeface="+mn-lt"/>
              </a:defRPr>
            </a:lvl1pPr>
          </a:lstStyle>
          <a:p>
            <a:pPr lvl="0"/>
            <a:r>
              <a:rPr lang="en-US"/>
              <a:t>75</a:t>
            </a:r>
            <a:endParaRPr lang="en-US" dirty="0"/>
          </a:p>
        </p:txBody>
      </p:sp>
      <p:sp>
        <p:nvSpPr>
          <p:cNvPr id="35" name="Text Placeholder 4"/>
          <p:cNvSpPr>
            <a:spLocks noGrp="1"/>
          </p:cNvSpPr>
          <p:nvPr>
            <p:ph type="body" sz="quarter" idx="76" hasCustomPrompt="1"/>
          </p:nvPr>
        </p:nvSpPr>
        <p:spPr>
          <a:xfrm>
            <a:off x="3627209" y="3680825"/>
            <a:ext cx="2160530"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75% of our employees are engineers &amp; SW-developers</a:t>
            </a:r>
          </a:p>
        </p:txBody>
      </p:sp>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3850" y="569828"/>
            <a:ext cx="7117446"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3850" y="170006"/>
            <a:ext cx="7117446"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0" baseline="0" dirty="0" smtClean="0">
                <a:solidFill>
                  <a:schemeClr val="accent1"/>
                </a:solidFill>
              </a:defRPr>
            </a:lvl1pPr>
          </a:lstStyle>
          <a:p>
            <a:pPr marL="67500" lvl="0" indent="-67500">
              <a:spcBef>
                <a:spcPts val="0"/>
              </a:spcBef>
            </a:pPr>
            <a:r>
              <a:rPr lang="en-US" dirty="0"/>
              <a:t>We serve a wide range of industries </a:t>
            </a:r>
          </a:p>
        </p:txBody>
      </p:sp>
      <p:sp>
        <p:nvSpPr>
          <p:cNvPr id="21" name="Text Placeholder 4">
            <a:extLst>
              <a:ext uri="{FF2B5EF4-FFF2-40B4-BE49-F238E27FC236}">
                <a16:creationId xmlns:a16="http://schemas.microsoft.com/office/drawing/2014/main" id="{281474C2-7C1C-164E-B8DF-CA1BDD3F09F2}"/>
              </a:ext>
            </a:extLst>
          </p:cNvPr>
          <p:cNvSpPr>
            <a:spLocks noGrp="1"/>
          </p:cNvSpPr>
          <p:nvPr>
            <p:ph type="body" sz="quarter" idx="79" hasCustomPrompt="1"/>
          </p:nvPr>
        </p:nvSpPr>
        <p:spPr>
          <a:xfrm>
            <a:off x="1102448" y="3110864"/>
            <a:ext cx="942993" cy="639149"/>
          </a:xfrm>
          <a:prstGeom prst="rect">
            <a:avLst/>
          </a:prstGeom>
        </p:spPr>
        <p:txBody>
          <a:bodyPr wrap="square" lIns="0" tIns="0" rIns="0" bIns="0" anchor="ctr">
            <a:spAutoFit/>
          </a:bodyPr>
          <a:lstStyle>
            <a:lvl1pPr marL="0" indent="0">
              <a:lnSpc>
                <a:spcPct val="80000"/>
              </a:lnSpc>
              <a:spcBef>
                <a:spcPts val="0"/>
              </a:spcBef>
              <a:buFontTx/>
              <a:buNone/>
              <a:defRPr sz="5138" spc="0" baseline="0">
                <a:gradFill flip="none" rotWithShape="1">
                  <a:gsLst>
                    <a:gs pos="0">
                      <a:schemeClr val="tx2"/>
                    </a:gs>
                    <a:gs pos="75000">
                      <a:schemeClr val="tx1"/>
                    </a:gs>
                  </a:gsLst>
                  <a:lin ang="2700000" scaled="1"/>
                  <a:tileRect/>
                </a:gradFill>
                <a:latin typeface="+mn-lt"/>
              </a:defRPr>
            </a:lvl1pPr>
          </a:lstStyle>
          <a:p>
            <a:pPr lvl="0"/>
            <a:r>
              <a:rPr lang="en-US" dirty="0"/>
              <a:t>22</a:t>
            </a:r>
          </a:p>
        </p:txBody>
      </p:sp>
      <p:sp>
        <p:nvSpPr>
          <p:cNvPr id="24" name="Text Placeholder 4">
            <a:extLst>
              <a:ext uri="{FF2B5EF4-FFF2-40B4-BE49-F238E27FC236}">
                <a16:creationId xmlns:a16="http://schemas.microsoft.com/office/drawing/2014/main" id="{1929BA3D-2DB2-7D4B-8D31-151F8FA52AA1}"/>
              </a:ext>
            </a:extLst>
          </p:cNvPr>
          <p:cNvSpPr>
            <a:spLocks noGrp="1"/>
          </p:cNvSpPr>
          <p:nvPr>
            <p:ph type="body" sz="quarter" idx="80" hasCustomPrompt="1"/>
          </p:nvPr>
        </p:nvSpPr>
        <p:spPr>
          <a:xfrm>
            <a:off x="6151970" y="1444298"/>
            <a:ext cx="1053215" cy="639149"/>
          </a:xfrm>
          <a:prstGeom prst="rect">
            <a:avLst/>
          </a:prstGeom>
        </p:spPr>
        <p:txBody>
          <a:bodyPr wrap="square" lIns="0" tIns="0" rIns="0" bIns="0" anchor="ctr">
            <a:spAutoFit/>
          </a:bodyPr>
          <a:lstStyle>
            <a:lvl1pPr marL="0" indent="0">
              <a:lnSpc>
                <a:spcPct val="80000"/>
              </a:lnSpc>
              <a:spcBef>
                <a:spcPts val="0"/>
              </a:spcBef>
              <a:buFontTx/>
              <a:buNone/>
              <a:defRPr sz="5138" spc="0" baseline="0">
                <a:gradFill flip="none" rotWithShape="1">
                  <a:gsLst>
                    <a:gs pos="0">
                      <a:schemeClr val="tx2"/>
                    </a:gs>
                    <a:gs pos="75000">
                      <a:schemeClr val="tx1"/>
                    </a:gs>
                  </a:gsLst>
                  <a:lin ang="2700000" scaled="1"/>
                  <a:tileRect/>
                </a:gradFill>
                <a:latin typeface="+mn-lt"/>
              </a:defRPr>
            </a:lvl1pPr>
          </a:lstStyle>
          <a:p>
            <a:pPr lvl="0"/>
            <a:r>
              <a:rPr lang="en-US" dirty="0"/>
              <a:t>25</a:t>
            </a:r>
          </a:p>
        </p:txBody>
      </p:sp>
      <p:sp>
        <p:nvSpPr>
          <p:cNvPr id="25" name="Text Placeholder 4">
            <a:extLst>
              <a:ext uri="{FF2B5EF4-FFF2-40B4-BE49-F238E27FC236}">
                <a16:creationId xmlns:a16="http://schemas.microsoft.com/office/drawing/2014/main" id="{80D0FE5D-D131-E449-BA58-0293D206948D}"/>
              </a:ext>
            </a:extLst>
          </p:cNvPr>
          <p:cNvSpPr>
            <a:spLocks noGrp="1"/>
          </p:cNvSpPr>
          <p:nvPr>
            <p:ph type="body" sz="quarter" idx="81" hasCustomPrompt="1"/>
          </p:nvPr>
        </p:nvSpPr>
        <p:spPr>
          <a:xfrm>
            <a:off x="6151971" y="2019893"/>
            <a:ext cx="1998304"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years of experience in Europe, Asia and N. America</a:t>
            </a:r>
          </a:p>
        </p:txBody>
      </p:sp>
      <p:sp>
        <p:nvSpPr>
          <p:cNvPr id="26" name="Text Placeholder 4">
            <a:extLst>
              <a:ext uri="{FF2B5EF4-FFF2-40B4-BE49-F238E27FC236}">
                <a16:creationId xmlns:a16="http://schemas.microsoft.com/office/drawing/2014/main" id="{4699D371-5BBA-7643-877D-C0B8709832F8}"/>
              </a:ext>
            </a:extLst>
          </p:cNvPr>
          <p:cNvSpPr>
            <a:spLocks noGrp="1"/>
          </p:cNvSpPr>
          <p:nvPr>
            <p:ph type="body" sz="quarter" idx="82" hasCustomPrompt="1"/>
          </p:nvPr>
        </p:nvSpPr>
        <p:spPr>
          <a:xfrm>
            <a:off x="6151970" y="3680825"/>
            <a:ext cx="2025132" cy="323165"/>
          </a:xfrm>
          <a:prstGeom prst="rect">
            <a:avLst/>
          </a:prstGeom>
        </p:spPr>
        <p:txBody>
          <a:bodyPr wrap="square" lIns="0" tIns="0" rIns="0" bIns="0">
            <a:spAutoFit/>
          </a:bodyPr>
          <a:lstStyle>
            <a:lvl1pPr marL="0" indent="0">
              <a:lnSpc>
                <a:spcPct val="100000"/>
              </a:lnSpc>
              <a:spcBef>
                <a:spcPts val="0"/>
              </a:spcBef>
              <a:spcAft>
                <a:spcPts val="0"/>
              </a:spcAft>
              <a:buFontTx/>
              <a:buNone/>
              <a:defRPr sz="1050">
                <a:solidFill>
                  <a:srgbClr val="000000"/>
                </a:solidFill>
                <a:latin typeface="+mn-lt"/>
              </a:defRPr>
            </a:lvl1pPr>
          </a:lstStyle>
          <a:p>
            <a:pPr lvl="0"/>
            <a:r>
              <a:rPr lang="en-US" dirty="0"/>
              <a:t>revenue</a:t>
            </a:r>
          </a:p>
          <a:p>
            <a:pPr lvl="0"/>
            <a:r>
              <a:rPr lang="en-US" dirty="0"/>
              <a:t>million € (2018)</a:t>
            </a:r>
          </a:p>
        </p:txBody>
      </p:sp>
      <p:sp>
        <p:nvSpPr>
          <p:cNvPr id="29" name="object 27">
            <a:extLst>
              <a:ext uri="{FF2B5EF4-FFF2-40B4-BE49-F238E27FC236}">
                <a16:creationId xmlns:a16="http://schemas.microsoft.com/office/drawing/2014/main" id="{68A7F23F-E98A-9240-9D1B-255DEFB68AF1}"/>
              </a:ext>
            </a:extLst>
          </p:cNvPr>
          <p:cNvSpPr/>
          <p:nvPr/>
        </p:nvSpPr>
        <p:spPr>
          <a:xfrm>
            <a:off x="1102448"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30" name="object 27">
            <a:extLst>
              <a:ext uri="{FF2B5EF4-FFF2-40B4-BE49-F238E27FC236}">
                <a16:creationId xmlns:a16="http://schemas.microsoft.com/office/drawing/2014/main" id="{9AF51274-9E33-084E-B38E-EB0B1621A489}"/>
              </a:ext>
            </a:extLst>
          </p:cNvPr>
          <p:cNvSpPr/>
          <p:nvPr/>
        </p:nvSpPr>
        <p:spPr>
          <a:xfrm>
            <a:off x="3627210"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36" name="object 27">
            <a:extLst>
              <a:ext uri="{FF2B5EF4-FFF2-40B4-BE49-F238E27FC236}">
                <a16:creationId xmlns:a16="http://schemas.microsoft.com/office/drawing/2014/main" id="{04C7FA5A-190D-884A-B561-2A2E094EAE67}"/>
              </a:ext>
            </a:extLst>
          </p:cNvPr>
          <p:cNvSpPr/>
          <p:nvPr/>
        </p:nvSpPr>
        <p:spPr>
          <a:xfrm>
            <a:off x="615197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20" name="Text Placeholder 4">
            <a:extLst>
              <a:ext uri="{FF2B5EF4-FFF2-40B4-BE49-F238E27FC236}">
                <a16:creationId xmlns:a16="http://schemas.microsoft.com/office/drawing/2014/main" id="{529899BB-35A1-EB43-9FE1-4B345A3C340F}"/>
              </a:ext>
            </a:extLst>
          </p:cNvPr>
          <p:cNvSpPr>
            <a:spLocks noGrp="1"/>
          </p:cNvSpPr>
          <p:nvPr>
            <p:ph type="body" sz="quarter" idx="83" hasCustomPrompt="1"/>
          </p:nvPr>
        </p:nvSpPr>
        <p:spPr>
          <a:xfrm>
            <a:off x="4358185" y="3110736"/>
            <a:ext cx="302027" cy="294311"/>
          </a:xfrm>
          <a:prstGeom prst="rect">
            <a:avLst/>
          </a:prstGeom>
        </p:spPr>
        <p:txBody>
          <a:bodyPr wrap="square" lIns="0" tIns="0" rIns="0" bIns="0" anchor="ctr">
            <a:spAutoFit/>
          </a:bodyPr>
          <a:lstStyle>
            <a:lvl1pPr marL="0" indent="0">
              <a:lnSpc>
                <a:spcPct val="80000"/>
              </a:lnSpc>
              <a:spcBef>
                <a:spcPts val="0"/>
              </a:spcBef>
              <a:buFontTx/>
              <a:buNone/>
              <a:defRPr sz="2250" spc="0" baseline="0">
                <a:gradFill flip="none" rotWithShape="1">
                  <a:gsLst>
                    <a:gs pos="0">
                      <a:schemeClr val="tx2"/>
                    </a:gs>
                    <a:gs pos="75000">
                      <a:schemeClr val="tx1"/>
                    </a:gs>
                  </a:gsLst>
                  <a:lin ang="2700000" scaled="1"/>
                  <a:tileRect/>
                </a:gradFill>
                <a:latin typeface="+mn-lt"/>
              </a:defRPr>
            </a:lvl1pPr>
          </a:lstStyle>
          <a:p>
            <a:pPr lvl="0"/>
            <a:r>
              <a:rPr lang="en-US" dirty="0"/>
              <a:t>%</a:t>
            </a:r>
          </a:p>
        </p:txBody>
      </p:sp>
      <p:sp>
        <p:nvSpPr>
          <p:cNvPr id="28" name="Date Placeholder 2">
            <a:extLst>
              <a:ext uri="{FF2B5EF4-FFF2-40B4-BE49-F238E27FC236}">
                <a16:creationId xmlns:a16="http://schemas.microsoft.com/office/drawing/2014/main" id="{8A136441-DA92-7443-9D56-109D5F1E4F1D}"/>
              </a:ext>
            </a:extLst>
          </p:cNvPr>
          <p:cNvSpPr>
            <a:spLocks noGrp="1"/>
          </p:cNvSpPr>
          <p:nvPr>
            <p:ph type="dt" sz="half" idx="10"/>
          </p:nvPr>
        </p:nvSpPr>
        <p:spPr>
          <a:xfrm>
            <a:off x="323850" y="4972077"/>
            <a:ext cx="494319" cy="92455"/>
          </a:xfrm>
        </p:spPr>
        <p:txBody>
          <a:bodyPr/>
          <a:lstStyle/>
          <a:p>
            <a:fld id="{C265824F-DB1C-3446-9E41-5DB518FF3736}" type="datetime1">
              <a:rPr lang="ro-RO" smtClean="0"/>
              <a:t>16.11.2022</a:t>
            </a:fld>
            <a:endParaRPr lang="en-US" dirty="0"/>
          </a:p>
        </p:txBody>
      </p:sp>
      <p:sp>
        <p:nvSpPr>
          <p:cNvPr id="39" name="object 27">
            <a:extLst>
              <a:ext uri="{FF2B5EF4-FFF2-40B4-BE49-F238E27FC236}">
                <a16:creationId xmlns:a16="http://schemas.microsoft.com/office/drawing/2014/main" id="{EC96074D-80C6-48BC-BD61-10874A2F0E84}"/>
              </a:ext>
            </a:extLst>
          </p:cNvPr>
          <p:cNvSpPr/>
          <p:nvPr userDrawn="1"/>
        </p:nvSpPr>
        <p:spPr>
          <a:xfrm>
            <a:off x="1102448"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1" name="object 27">
            <a:extLst>
              <a:ext uri="{FF2B5EF4-FFF2-40B4-BE49-F238E27FC236}">
                <a16:creationId xmlns:a16="http://schemas.microsoft.com/office/drawing/2014/main" id="{88C8DB49-3E2E-466B-95F5-98BC64378DCB}"/>
              </a:ext>
            </a:extLst>
          </p:cNvPr>
          <p:cNvSpPr/>
          <p:nvPr userDrawn="1"/>
        </p:nvSpPr>
        <p:spPr>
          <a:xfrm>
            <a:off x="3627210"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2" name="object 27">
            <a:extLst>
              <a:ext uri="{FF2B5EF4-FFF2-40B4-BE49-F238E27FC236}">
                <a16:creationId xmlns:a16="http://schemas.microsoft.com/office/drawing/2014/main" id="{801F6CE0-26C6-4C81-8171-2751482FB2B9}"/>
              </a:ext>
            </a:extLst>
          </p:cNvPr>
          <p:cNvSpPr/>
          <p:nvPr userDrawn="1"/>
        </p:nvSpPr>
        <p:spPr>
          <a:xfrm>
            <a:off x="615197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3" name="Footer Placeholder 2">
            <a:extLst>
              <a:ext uri="{FF2B5EF4-FFF2-40B4-BE49-F238E27FC236}">
                <a16:creationId xmlns:a16="http://schemas.microsoft.com/office/drawing/2014/main" id="{9C040585-FD13-8648-AC59-B2CF40EEA679}"/>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4" name="Graphic 43">
            <a:extLst>
              <a:ext uri="{FF2B5EF4-FFF2-40B4-BE49-F238E27FC236}">
                <a16:creationId xmlns:a16="http://schemas.microsoft.com/office/drawing/2014/main" id="{A7B2A008-3B86-654E-A43F-7EB1F0EACC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5" name="Slide Number Placeholder 3">
            <a:extLst>
              <a:ext uri="{FF2B5EF4-FFF2-40B4-BE49-F238E27FC236}">
                <a16:creationId xmlns:a16="http://schemas.microsoft.com/office/drawing/2014/main" id="{7009E667-5EE1-C849-8502-BBF980A745E4}"/>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414329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ocations">
    <p:bg>
      <p:bgPr>
        <a:solidFill>
          <a:srgbClr val="000099"/>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3850" y="569828"/>
            <a:ext cx="7122897"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9225"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0" baseline="0" dirty="0" smtClean="0">
                <a:solidFill>
                  <a:schemeClr val="bg1"/>
                </a:solidFill>
              </a:defRPr>
            </a:lvl1pPr>
          </a:lstStyle>
          <a:p>
            <a:pPr marL="67500" lvl="0" indent="-67500">
              <a:spcBef>
                <a:spcPts val="0"/>
              </a:spcBef>
            </a:pPr>
            <a:r>
              <a:rPr lang="en-US" dirty="0"/>
              <a:t>We serve a wide range of industries </a:t>
            </a:r>
          </a:p>
        </p:txBody>
      </p:sp>
      <p:pic>
        <p:nvPicPr>
          <p:cNvPr id="28" name="Graphic 27">
            <a:extLst>
              <a:ext uri="{FF2B5EF4-FFF2-40B4-BE49-F238E27FC236}">
                <a16:creationId xmlns:a16="http://schemas.microsoft.com/office/drawing/2014/main" id="{2479A389-35E1-C04E-BD47-C2126F0E89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6178" y="1402968"/>
            <a:ext cx="4702623" cy="2461801"/>
          </a:xfrm>
          <a:prstGeom prst="rect">
            <a:avLst/>
          </a:prstGeom>
        </p:spPr>
      </p:pic>
      <p:sp>
        <p:nvSpPr>
          <p:cNvPr id="63" name="Oval 62">
            <a:extLst>
              <a:ext uri="{FF2B5EF4-FFF2-40B4-BE49-F238E27FC236}">
                <a16:creationId xmlns:a16="http://schemas.microsoft.com/office/drawing/2014/main" id="{FC09CB9E-CDCA-234D-8688-7D8EF2276D70}"/>
              </a:ext>
            </a:extLst>
          </p:cNvPr>
          <p:cNvSpPr/>
          <p:nvPr/>
        </p:nvSpPr>
        <p:spPr>
          <a:xfrm>
            <a:off x="7974282" y="2328713"/>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64" name="Oval 63">
            <a:extLst>
              <a:ext uri="{FF2B5EF4-FFF2-40B4-BE49-F238E27FC236}">
                <a16:creationId xmlns:a16="http://schemas.microsoft.com/office/drawing/2014/main" id="{0D45B477-E217-AE43-AE6B-0194F68198D8}"/>
              </a:ext>
            </a:extLst>
          </p:cNvPr>
          <p:cNvSpPr/>
          <p:nvPr/>
        </p:nvSpPr>
        <p:spPr>
          <a:xfrm>
            <a:off x="6699420" y="2329052"/>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20" name="Date Placeholder 2">
            <a:extLst>
              <a:ext uri="{FF2B5EF4-FFF2-40B4-BE49-F238E27FC236}">
                <a16:creationId xmlns:a16="http://schemas.microsoft.com/office/drawing/2014/main" id="{DD686842-45DD-A743-A86B-048D3769C80E}"/>
              </a:ext>
            </a:extLst>
          </p:cNvPr>
          <p:cNvSpPr>
            <a:spLocks noGrp="1"/>
          </p:cNvSpPr>
          <p:nvPr>
            <p:ph type="dt" sz="half" idx="79"/>
          </p:nvPr>
        </p:nvSpPr>
        <p:spPr>
          <a:xfrm>
            <a:off x="323850" y="4972077"/>
            <a:ext cx="494319" cy="92455"/>
          </a:xfrm>
        </p:spPr>
        <p:txBody>
          <a:bodyPr/>
          <a:lstStyle>
            <a:lvl1pPr>
              <a:defRPr>
                <a:solidFill>
                  <a:schemeClr val="bg1">
                    <a:alpha val="50000"/>
                  </a:schemeClr>
                </a:solidFill>
              </a:defRPr>
            </a:lvl1pPr>
          </a:lstStyle>
          <a:p>
            <a:fld id="{4E262E55-41D0-B34A-BDD9-95BDA7180B42}" type="datetime1">
              <a:rPr lang="ro-RO" smtClean="0"/>
              <a:t>16.11.2022</a:t>
            </a:fld>
            <a:endParaRPr lang="en-US" dirty="0"/>
          </a:p>
        </p:txBody>
      </p:sp>
      <p:pic>
        <p:nvPicPr>
          <p:cNvPr id="17" name="Graphic 16">
            <a:extLst>
              <a:ext uri="{FF2B5EF4-FFF2-40B4-BE49-F238E27FC236}">
                <a16:creationId xmlns:a16="http://schemas.microsoft.com/office/drawing/2014/main" id="{2032916B-69A7-4AA7-9047-F38B2CD89B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6178" y="1402968"/>
            <a:ext cx="4702623" cy="2461801"/>
          </a:xfrm>
          <a:prstGeom prst="rect">
            <a:avLst/>
          </a:prstGeom>
        </p:spPr>
      </p:pic>
      <p:sp>
        <p:nvSpPr>
          <p:cNvPr id="26" name="Oval 25">
            <a:extLst>
              <a:ext uri="{FF2B5EF4-FFF2-40B4-BE49-F238E27FC236}">
                <a16:creationId xmlns:a16="http://schemas.microsoft.com/office/drawing/2014/main" id="{F6CC0ABD-C6B6-449C-A856-6992733EC329}"/>
              </a:ext>
            </a:extLst>
          </p:cNvPr>
          <p:cNvSpPr/>
          <p:nvPr userDrawn="1"/>
        </p:nvSpPr>
        <p:spPr>
          <a:xfrm>
            <a:off x="7974282" y="2328713"/>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27" name="Oval 26">
            <a:extLst>
              <a:ext uri="{FF2B5EF4-FFF2-40B4-BE49-F238E27FC236}">
                <a16:creationId xmlns:a16="http://schemas.microsoft.com/office/drawing/2014/main" id="{8BAD62F0-E82B-4F15-9424-8B7A3CB4A9F0}"/>
              </a:ext>
            </a:extLst>
          </p:cNvPr>
          <p:cNvSpPr/>
          <p:nvPr userDrawn="1"/>
        </p:nvSpPr>
        <p:spPr>
          <a:xfrm>
            <a:off x="6699420" y="2329052"/>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30" name="Oval 29">
            <a:extLst>
              <a:ext uri="{FF2B5EF4-FFF2-40B4-BE49-F238E27FC236}">
                <a16:creationId xmlns:a16="http://schemas.microsoft.com/office/drawing/2014/main" id="{645A298A-EE45-4BB7-A7BB-9F68A893C106}"/>
              </a:ext>
            </a:extLst>
          </p:cNvPr>
          <p:cNvSpPr/>
          <p:nvPr userDrawn="1"/>
        </p:nvSpPr>
        <p:spPr>
          <a:xfrm>
            <a:off x="6165027" y="2460776"/>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18" name="Footer Placeholder 3">
            <a:extLst>
              <a:ext uri="{FF2B5EF4-FFF2-40B4-BE49-F238E27FC236}">
                <a16:creationId xmlns:a16="http://schemas.microsoft.com/office/drawing/2014/main" id="{E747F29B-F6DB-E74A-8874-F2B248E9CC88}"/>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9" name="Graphic 18">
            <a:extLst>
              <a:ext uri="{FF2B5EF4-FFF2-40B4-BE49-F238E27FC236}">
                <a16:creationId xmlns:a16="http://schemas.microsoft.com/office/drawing/2014/main" id="{7CD14DDA-3B32-DD44-8C4B-C6CB59232D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7908" y="202500"/>
            <a:ext cx="312242" cy="302760"/>
          </a:xfrm>
          <a:prstGeom prst="rect">
            <a:avLst/>
          </a:prstGeom>
        </p:spPr>
      </p:pic>
      <p:sp>
        <p:nvSpPr>
          <p:cNvPr id="24" name="Slide Number Placeholder 4">
            <a:extLst>
              <a:ext uri="{FF2B5EF4-FFF2-40B4-BE49-F238E27FC236}">
                <a16:creationId xmlns:a16="http://schemas.microsoft.com/office/drawing/2014/main" id="{15045353-A334-CD47-B40A-8525BB81AECD}"/>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66542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0" baseline="0" dirty="0">
                <a:solidFill>
                  <a:schemeClr val="accent1"/>
                </a:solidFill>
              </a:defRPr>
            </a:lvl1pPr>
          </a:lstStyle>
          <a:p>
            <a:pPr marL="67500" lvl="0" indent="-67500">
              <a:spcBef>
                <a:spcPts val="0"/>
              </a:spcBef>
            </a:pPr>
            <a:r>
              <a:rPr lang="en-US" dirty="0"/>
              <a:t>We place customers at the heart of our organization </a:t>
            </a:r>
          </a:p>
        </p:txBody>
      </p:sp>
      <p:grpSp>
        <p:nvGrpSpPr>
          <p:cNvPr id="2" name="Group 1">
            <a:extLst>
              <a:ext uri="{FF2B5EF4-FFF2-40B4-BE49-F238E27FC236}">
                <a16:creationId xmlns:a16="http://schemas.microsoft.com/office/drawing/2014/main" id="{154FB1E1-E5C0-9F41-B2D9-61818F1FBEC4}"/>
              </a:ext>
            </a:extLst>
          </p:cNvPr>
          <p:cNvGrpSpPr/>
          <p:nvPr/>
        </p:nvGrpSpPr>
        <p:grpSpPr>
          <a:xfrm>
            <a:off x="5177507" y="1124689"/>
            <a:ext cx="3404623" cy="3108477"/>
            <a:chOff x="15279925" y="4013010"/>
            <a:chExt cx="6611653" cy="6036942"/>
          </a:xfrm>
        </p:grpSpPr>
        <p:sp>
          <p:nvSpPr>
            <p:cNvPr id="28" name="object 2">
              <a:extLst>
                <a:ext uri="{FF2B5EF4-FFF2-40B4-BE49-F238E27FC236}">
                  <a16:creationId xmlns:a16="http://schemas.microsoft.com/office/drawing/2014/main" id="{C90A7146-3D90-404F-997B-A820E22D1F4E}"/>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37" name="object 12">
              <a:extLst>
                <a:ext uri="{FF2B5EF4-FFF2-40B4-BE49-F238E27FC236}">
                  <a16:creationId xmlns:a16="http://schemas.microsoft.com/office/drawing/2014/main" id="{39B8D964-9596-CB4C-905D-4CC58796DBB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38" name="object 15">
              <a:extLst>
                <a:ext uri="{FF2B5EF4-FFF2-40B4-BE49-F238E27FC236}">
                  <a16:creationId xmlns:a16="http://schemas.microsoft.com/office/drawing/2014/main" id="{30EDCDDA-3A4F-7844-B2AD-5947E0813061}"/>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39" name="object 17">
              <a:extLst>
                <a:ext uri="{FF2B5EF4-FFF2-40B4-BE49-F238E27FC236}">
                  <a16:creationId xmlns:a16="http://schemas.microsoft.com/office/drawing/2014/main" id="{15B2E6AC-D309-324D-9AC7-3D2B4E6A972B}"/>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41" name="object 13">
              <a:extLst>
                <a:ext uri="{FF2B5EF4-FFF2-40B4-BE49-F238E27FC236}">
                  <a16:creationId xmlns:a16="http://schemas.microsoft.com/office/drawing/2014/main" id="{E9DC6518-0600-024E-AAB6-30632633F7CB}"/>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42" name="object 13">
              <a:extLst>
                <a:ext uri="{FF2B5EF4-FFF2-40B4-BE49-F238E27FC236}">
                  <a16:creationId xmlns:a16="http://schemas.microsoft.com/office/drawing/2014/main" id="{848C9ADB-8ADC-2D4F-8681-534AEDA43DA8}"/>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43" name="object 13">
              <a:extLst>
                <a:ext uri="{FF2B5EF4-FFF2-40B4-BE49-F238E27FC236}">
                  <a16:creationId xmlns:a16="http://schemas.microsoft.com/office/drawing/2014/main" id="{76F353EE-5659-6E4F-9D67-B860651791D2}"/>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pic>
        <p:nvPicPr>
          <p:cNvPr id="29" name="Graphic 28">
            <a:extLst>
              <a:ext uri="{FF2B5EF4-FFF2-40B4-BE49-F238E27FC236}">
                <a16:creationId xmlns:a16="http://schemas.microsoft.com/office/drawing/2014/main" id="{A9A7CE4A-C685-BB4C-8DD5-29CD20B9B6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3697" y="2829206"/>
            <a:ext cx="312242" cy="302760"/>
          </a:xfrm>
          <a:prstGeom prst="rect">
            <a:avLst/>
          </a:prstGeom>
        </p:spPr>
      </p:pic>
      <p:sp>
        <p:nvSpPr>
          <p:cNvPr id="21" name="Date Placeholder 2">
            <a:extLst>
              <a:ext uri="{FF2B5EF4-FFF2-40B4-BE49-F238E27FC236}">
                <a16:creationId xmlns:a16="http://schemas.microsoft.com/office/drawing/2014/main" id="{A5B7DC72-AC07-F04E-A773-A9E70288F8E5}"/>
              </a:ext>
            </a:extLst>
          </p:cNvPr>
          <p:cNvSpPr>
            <a:spLocks noGrp="1"/>
          </p:cNvSpPr>
          <p:nvPr>
            <p:ph type="dt" sz="half" idx="10"/>
          </p:nvPr>
        </p:nvSpPr>
        <p:spPr>
          <a:xfrm>
            <a:off x="324000" y="4972077"/>
            <a:ext cx="494319" cy="92455"/>
          </a:xfrm>
        </p:spPr>
        <p:txBody>
          <a:bodyPr/>
          <a:lstStyle/>
          <a:p>
            <a:fld id="{037CF12C-8249-1246-B39B-915D3A333F98}" type="datetime1">
              <a:rPr lang="ro-RO" smtClean="0"/>
              <a:t>16.11.2022</a:t>
            </a:fld>
            <a:endParaRPr lang="en-US" dirty="0"/>
          </a:p>
        </p:txBody>
      </p:sp>
      <p:pic>
        <p:nvPicPr>
          <p:cNvPr id="46" name="Graphic 45">
            <a:extLst>
              <a:ext uri="{FF2B5EF4-FFF2-40B4-BE49-F238E27FC236}">
                <a16:creationId xmlns:a16="http://schemas.microsoft.com/office/drawing/2014/main" id="{23D0D7AC-251E-4350-A406-98DEF2150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3697" y="2829206"/>
            <a:ext cx="312242" cy="302760"/>
          </a:xfrm>
          <a:prstGeom prst="rect">
            <a:avLst/>
          </a:prstGeom>
        </p:spPr>
      </p:pic>
      <p:sp>
        <p:nvSpPr>
          <p:cNvPr id="33" name="Text Placeholder 4">
            <a:extLst>
              <a:ext uri="{FF2B5EF4-FFF2-40B4-BE49-F238E27FC236}">
                <a16:creationId xmlns:a16="http://schemas.microsoft.com/office/drawing/2014/main" id="{023F7B08-00F6-8845-BEE0-BC2159A38DB7}"/>
              </a:ext>
            </a:extLst>
          </p:cNvPr>
          <p:cNvSpPr>
            <a:spLocks noGrp="1"/>
          </p:cNvSpPr>
          <p:nvPr>
            <p:ph type="body" sz="quarter" idx="79" hasCustomPrompt="1"/>
          </p:nvPr>
        </p:nvSpPr>
        <p:spPr>
          <a:xfrm>
            <a:off x="324000" y="1299267"/>
            <a:ext cx="3913483" cy="248786"/>
          </a:xfrm>
          <a:prstGeom prst="rect">
            <a:avLst/>
          </a:prstGeom>
        </p:spPr>
        <p:txBody>
          <a:bodyPr wrap="square" lIns="0" tIns="0" rIns="0" bIns="0">
            <a:spAutoFit/>
          </a:bodyPr>
          <a:lstStyle>
            <a:lvl1pPr marL="0" indent="0">
              <a:lnSpc>
                <a:spcPct val="80000"/>
              </a:lnSpc>
              <a:spcBef>
                <a:spcPts val="0"/>
              </a:spcBef>
              <a:buFontTx/>
              <a:buNone/>
              <a:defRPr lang="en-US" sz="2000" kern="1200" spc="-150" baseline="0" dirty="0">
                <a:solidFill>
                  <a:schemeClr val="accent1"/>
                </a:solidFill>
                <a:latin typeface="+mn-lt"/>
                <a:ea typeface="+mn-ea"/>
                <a:cs typeface="+mn-cs"/>
              </a:defRPr>
            </a:lvl1pPr>
          </a:lstStyle>
          <a:p>
            <a:pPr lvl="0"/>
            <a:r>
              <a:rPr lang="en-US" dirty="0"/>
              <a:t>Lorem ipsum</a:t>
            </a:r>
          </a:p>
        </p:txBody>
      </p:sp>
      <p:sp>
        <p:nvSpPr>
          <p:cNvPr id="6" name="Text Placeholder 5">
            <a:extLst>
              <a:ext uri="{FF2B5EF4-FFF2-40B4-BE49-F238E27FC236}">
                <a16:creationId xmlns:a16="http://schemas.microsoft.com/office/drawing/2014/main" id="{4BDD2A89-7917-0B4B-B30C-B92C65C03A71}"/>
              </a:ext>
            </a:extLst>
          </p:cNvPr>
          <p:cNvSpPr>
            <a:spLocks noGrp="1"/>
          </p:cNvSpPr>
          <p:nvPr>
            <p:ph type="body" sz="quarter" idx="81" hasCustomPrompt="1"/>
          </p:nvPr>
        </p:nvSpPr>
        <p:spPr>
          <a:xfrm>
            <a:off x="324000" y="1555751"/>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35" name="Text Placeholder 4">
            <a:extLst>
              <a:ext uri="{FF2B5EF4-FFF2-40B4-BE49-F238E27FC236}">
                <a16:creationId xmlns:a16="http://schemas.microsoft.com/office/drawing/2014/main" id="{FD16761B-6D7A-3044-B3AD-8B9639F5C665}"/>
              </a:ext>
            </a:extLst>
          </p:cNvPr>
          <p:cNvSpPr>
            <a:spLocks noGrp="1"/>
          </p:cNvSpPr>
          <p:nvPr>
            <p:ph type="body" sz="quarter" idx="82" hasCustomPrompt="1"/>
          </p:nvPr>
        </p:nvSpPr>
        <p:spPr>
          <a:xfrm>
            <a:off x="324000" y="2380655"/>
            <a:ext cx="3913483" cy="251864"/>
          </a:xfrm>
          <a:prstGeom prst="rect">
            <a:avLst/>
          </a:prstGeom>
        </p:spPr>
        <p:txBody>
          <a:bodyPr wrap="square" lIns="0" tIns="0" rIns="0" bIns="0">
            <a:spAutoFit/>
          </a:bodyPr>
          <a:lstStyle>
            <a:lvl1pPr marL="0" indent="0">
              <a:lnSpc>
                <a:spcPct val="80000"/>
              </a:lnSpc>
              <a:spcBef>
                <a:spcPts val="0"/>
              </a:spcBef>
              <a:buFontTx/>
              <a:buNone/>
              <a:defRPr lang="en-US" sz="2000" kern="1200" spc="-150" baseline="0" dirty="0">
                <a:solidFill>
                  <a:schemeClr val="accent1"/>
                </a:solidFill>
                <a:latin typeface="+mn-lt"/>
                <a:ea typeface="+mn-ea"/>
                <a:cs typeface="+mn-cs"/>
              </a:defRPr>
            </a:lvl1pPr>
          </a:lstStyle>
          <a:p>
            <a:pPr marL="0" lvl="0" indent="0" algn="l" defTabSz="685775" rtl="0" eaLnBrk="1" latinLnBrk="0" hangingPunct="1">
              <a:lnSpc>
                <a:spcPct val="80000"/>
              </a:lnSpc>
              <a:spcBef>
                <a:spcPts val="0"/>
              </a:spcBef>
              <a:buClr>
                <a:schemeClr val="accent1"/>
              </a:buClr>
              <a:buFontTx/>
              <a:buNone/>
            </a:pPr>
            <a:r>
              <a:rPr lang="en-US" dirty="0"/>
              <a:t>Lorem ipsum</a:t>
            </a:r>
          </a:p>
        </p:txBody>
      </p:sp>
      <p:sp>
        <p:nvSpPr>
          <p:cNvPr id="36" name="Text Placeholder 5">
            <a:extLst>
              <a:ext uri="{FF2B5EF4-FFF2-40B4-BE49-F238E27FC236}">
                <a16:creationId xmlns:a16="http://schemas.microsoft.com/office/drawing/2014/main" id="{BF571AF9-B96A-414A-9B75-96EC7E38B78A}"/>
              </a:ext>
            </a:extLst>
          </p:cNvPr>
          <p:cNvSpPr>
            <a:spLocks noGrp="1"/>
          </p:cNvSpPr>
          <p:nvPr>
            <p:ph type="body" sz="quarter" idx="83" hasCustomPrompt="1"/>
          </p:nvPr>
        </p:nvSpPr>
        <p:spPr>
          <a:xfrm>
            <a:off x="324000" y="2637137"/>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47" name="Text Placeholder 4">
            <a:extLst>
              <a:ext uri="{FF2B5EF4-FFF2-40B4-BE49-F238E27FC236}">
                <a16:creationId xmlns:a16="http://schemas.microsoft.com/office/drawing/2014/main" id="{E21AEF62-E2C3-854F-9097-02ABF7ECB967}"/>
              </a:ext>
            </a:extLst>
          </p:cNvPr>
          <p:cNvSpPr>
            <a:spLocks noGrp="1"/>
          </p:cNvSpPr>
          <p:nvPr>
            <p:ph type="body" sz="quarter" idx="84" hasCustomPrompt="1"/>
          </p:nvPr>
        </p:nvSpPr>
        <p:spPr>
          <a:xfrm>
            <a:off x="324000" y="3457424"/>
            <a:ext cx="3913483" cy="251864"/>
          </a:xfrm>
          <a:prstGeom prst="rect">
            <a:avLst/>
          </a:prstGeom>
        </p:spPr>
        <p:txBody>
          <a:bodyPr wrap="square" lIns="0" tIns="0" rIns="0" bIns="0">
            <a:spAutoFit/>
          </a:bodyPr>
          <a:lstStyle>
            <a:lvl1pPr marL="0" indent="0">
              <a:lnSpc>
                <a:spcPct val="80000"/>
              </a:lnSpc>
              <a:spcBef>
                <a:spcPts val="0"/>
              </a:spcBef>
              <a:buFontTx/>
              <a:buNone/>
              <a:defRPr lang="en-US" sz="2000" kern="1200" spc="-150" baseline="0" dirty="0">
                <a:solidFill>
                  <a:schemeClr val="accent1"/>
                </a:solidFill>
                <a:latin typeface="+mn-lt"/>
                <a:ea typeface="+mn-ea"/>
                <a:cs typeface="+mn-cs"/>
              </a:defRPr>
            </a:lvl1pPr>
          </a:lstStyle>
          <a:p>
            <a:pPr marL="0" lvl="0" indent="0" algn="l" defTabSz="685775" rtl="0" eaLnBrk="1" latinLnBrk="0" hangingPunct="1">
              <a:lnSpc>
                <a:spcPct val="80000"/>
              </a:lnSpc>
              <a:spcBef>
                <a:spcPts val="0"/>
              </a:spcBef>
              <a:buClr>
                <a:schemeClr val="accent1"/>
              </a:buClr>
              <a:buFontTx/>
              <a:buNone/>
            </a:pPr>
            <a:r>
              <a:rPr lang="en-US" dirty="0"/>
              <a:t>Lorem ipsum</a:t>
            </a:r>
          </a:p>
        </p:txBody>
      </p:sp>
      <p:sp>
        <p:nvSpPr>
          <p:cNvPr id="48" name="Text Placeholder 5">
            <a:extLst>
              <a:ext uri="{FF2B5EF4-FFF2-40B4-BE49-F238E27FC236}">
                <a16:creationId xmlns:a16="http://schemas.microsoft.com/office/drawing/2014/main" id="{ED0DAA96-B960-2F4C-A0AD-B7D6A72FA097}"/>
              </a:ext>
            </a:extLst>
          </p:cNvPr>
          <p:cNvSpPr>
            <a:spLocks noGrp="1"/>
          </p:cNvSpPr>
          <p:nvPr>
            <p:ph type="body" sz="quarter" idx="85" hasCustomPrompt="1"/>
          </p:nvPr>
        </p:nvSpPr>
        <p:spPr>
          <a:xfrm>
            <a:off x="324000" y="3713907"/>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24" name="Footer Placeholder 2">
            <a:extLst>
              <a:ext uri="{FF2B5EF4-FFF2-40B4-BE49-F238E27FC236}">
                <a16:creationId xmlns:a16="http://schemas.microsoft.com/office/drawing/2014/main" id="{E32D963E-1C3C-8A42-A538-DAEF9AE7846D}"/>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5" name="Graphic 24">
            <a:extLst>
              <a:ext uri="{FF2B5EF4-FFF2-40B4-BE49-F238E27FC236}">
                <a16:creationId xmlns:a16="http://schemas.microsoft.com/office/drawing/2014/main" id="{A7709B7F-E46F-5F44-B782-911809B066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7" name="Slide Number Placeholder 3">
            <a:extLst>
              <a:ext uri="{FF2B5EF4-FFF2-40B4-BE49-F238E27FC236}">
                <a16:creationId xmlns:a16="http://schemas.microsoft.com/office/drawing/2014/main" id="{744DFB4A-4ACD-D24A-B7E4-2615CAA5D6F5}"/>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197228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green with photo">
    <p:bg>
      <p:bgPr>
        <a:solidFill>
          <a:schemeClr val="accent2">
            <a:lumMod val="75000"/>
          </a:schemeClr>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0" y="170006"/>
            <a:ext cx="3488086" cy="997196"/>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150" baseline="0">
                <a:solidFill>
                  <a:srgbClr val="FFFFFF"/>
                </a:solidFill>
                <a:latin typeface="+mn-lt"/>
              </a:defRPr>
            </a:lvl1pPr>
          </a:lstStyle>
          <a:p>
            <a:pPr lvl="0"/>
            <a:r>
              <a:rPr lang="en-US" dirty="0"/>
              <a:t>Electric  </a:t>
            </a:r>
            <a:br>
              <a:rPr lang="en-US" dirty="0"/>
            </a:br>
            <a:r>
              <a:rPr lang="en-US" dirty="0"/>
              <a:t>mobility</a:t>
            </a:r>
          </a:p>
        </p:txBody>
      </p:sp>
      <p:sp>
        <p:nvSpPr>
          <p:cNvPr id="8" name="Date Placeholder 2">
            <a:extLst>
              <a:ext uri="{FF2B5EF4-FFF2-40B4-BE49-F238E27FC236}">
                <a16:creationId xmlns:a16="http://schemas.microsoft.com/office/drawing/2014/main" id="{8329AEEC-1E23-AD45-98D7-6A4483104018}"/>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13ADF268-A680-B448-BFAF-D03602A05D08}" type="datetime1">
              <a:rPr lang="ro-RO" smtClean="0"/>
              <a:t>16.11.2022</a:t>
            </a:fld>
            <a:endParaRPr lang="en-US" dirty="0"/>
          </a:p>
        </p:txBody>
      </p:sp>
      <p:sp>
        <p:nvSpPr>
          <p:cNvPr id="10" name="Footer Placeholder 3">
            <a:extLst>
              <a:ext uri="{FF2B5EF4-FFF2-40B4-BE49-F238E27FC236}">
                <a16:creationId xmlns:a16="http://schemas.microsoft.com/office/drawing/2014/main" id="{DC00AB42-2E28-7648-8A63-83302D5B1876}"/>
              </a:ext>
            </a:extLst>
          </p:cNvPr>
          <p:cNvSpPr>
            <a:spLocks noGrp="1"/>
          </p:cNvSpPr>
          <p:nvPr>
            <p:ph type="ftr" sz="quarter" idx="80"/>
          </p:nvPr>
        </p:nvSpPr>
        <p:spPr>
          <a:xfrm>
            <a:off x="3853449" y="4972077"/>
            <a:ext cx="1437101"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sp>
        <p:nvSpPr>
          <p:cNvPr id="13" name="Slide Number Placeholder 3">
            <a:extLst>
              <a:ext uri="{FF2B5EF4-FFF2-40B4-BE49-F238E27FC236}">
                <a16:creationId xmlns:a16="http://schemas.microsoft.com/office/drawing/2014/main" id="{EA5DF452-8078-B64F-806E-210DA1433C27}"/>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pic>
        <p:nvPicPr>
          <p:cNvPr id="15" name="Graphic 14">
            <a:extLst>
              <a:ext uri="{FF2B5EF4-FFF2-40B4-BE49-F238E27FC236}">
                <a16:creationId xmlns:a16="http://schemas.microsoft.com/office/drawing/2014/main" id="{845F2D9B-2C3F-7D48-AF78-CD304E4A7F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427235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blue with photo">
    <p:bg>
      <p:bgPr>
        <a:solidFill>
          <a:srgbClr val="000099"/>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0" y="170006"/>
            <a:ext cx="3488086" cy="997196"/>
          </a:xfrm>
          <a:prstGeom prst="rect">
            <a:avLst/>
          </a:prstGeom>
        </p:spPr>
        <p:txBody>
          <a:bodyPr vert="horz" wrap="square" lIns="0" tIns="0" rIns="0" bIns="0" rtlCol="0">
            <a:spAutoFit/>
          </a:bodyPr>
          <a:lstStyle>
            <a:lvl1pPr marL="0" indent="0">
              <a:buNone/>
              <a:defRPr lang="en-US" sz="3600" spc="-150" baseline="0" dirty="0">
                <a:solidFill>
                  <a:srgbClr val="FFFFFF"/>
                </a:solidFill>
              </a:defRPr>
            </a:lvl1pPr>
          </a:lstStyle>
          <a:p>
            <a:pPr marL="67500" lvl="0" indent="-67500">
              <a:spcBef>
                <a:spcPts val="0"/>
              </a:spcBef>
            </a:pPr>
            <a:r>
              <a:rPr lang="en-US" dirty="0"/>
              <a:t>Connected  services</a:t>
            </a:r>
          </a:p>
        </p:txBody>
      </p:sp>
      <p:sp>
        <p:nvSpPr>
          <p:cNvPr id="8" name="Date Placeholder 2">
            <a:extLst>
              <a:ext uri="{FF2B5EF4-FFF2-40B4-BE49-F238E27FC236}">
                <a16:creationId xmlns:a16="http://schemas.microsoft.com/office/drawing/2014/main" id="{1D32114B-A3CF-8B46-8691-17C64D5027D3}"/>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99281F94-A6C0-E14D-AA21-31D1D1434795}" type="datetime1">
              <a:rPr lang="ro-RO" smtClean="0"/>
              <a:t>16.11.2022</a:t>
            </a:fld>
            <a:endParaRPr lang="en-US" dirty="0"/>
          </a:p>
        </p:txBody>
      </p:sp>
      <p:sp>
        <p:nvSpPr>
          <p:cNvPr id="10" name="Footer Placeholder 3">
            <a:extLst>
              <a:ext uri="{FF2B5EF4-FFF2-40B4-BE49-F238E27FC236}">
                <a16:creationId xmlns:a16="http://schemas.microsoft.com/office/drawing/2014/main" id="{365E4798-370B-7547-BC85-09F8897ED19F}"/>
              </a:ext>
            </a:extLst>
          </p:cNvPr>
          <p:cNvSpPr>
            <a:spLocks noGrp="1"/>
          </p:cNvSpPr>
          <p:nvPr>
            <p:ph type="ftr" sz="quarter" idx="80"/>
          </p:nvPr>
        </p:nvSpPr>
        <p:spPr>
          <a:xfrm>
            <a:off x="3853449" y="4972077"/>
            <a:ext cx="1437101"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sp>
        <p:nvSpPr>
          <p:cNvPr id="14" name="Slide Number Placeholder 3">
            <a:extLst>
              <a:ext uri="{FF2B5EF4-FFF2-40B4-BE49-F238E27FC236}">
                <a16:creationId xmlns:a16="http://schemas.microsoft.com/office/drawing/2014/main" id="{C6B75845-6FA1-BC4D-91F5-A5BFB9327AAE}"/>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pic>
        <p:nvPicPr>
          <p:cNvPr id="15" name="Graphic 14">
            <a:extLst>
              <a:ext uri="{FF2B5EF4-FFF2-40B4-BE49-F238E27FC236}">
                <a16:creationId xmlns:a16="http://schemas.microsoft.com/office/drawing/2014/main" id="{9E594A77-614D-0342-895C-7A8FF465E8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542183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red with photo">
    <p:bg>
      <p:bgPr>
        <a:solidFill>
          <a:srgbClr val="B40103"/>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0" y="170006"/>
            <a:ext cx="3488086" cy="997196"/>
          </a:xfrm>
          <a:prstGeom prst="rect">
            <a:avLst/>
          </a:prstGeom>
        </p:spPr>
        <p:txBody>
          <a:bodyPr vert="horz" wrap="square" lIns="0" tIns="0" rIns="0" bIns="0" rtlCol="0">
            <a:spAutoFit/>
          </a:bodyPr>
          <a:lstStyle>
            <a:lvl1pPr marL="0" indent="0">
              <a:buNone/>
              <a:defRPr lang="en-US" sz="3600" spc="-150" baseline="0" dirty="0">
                <a:solidFill>
                  <a:srgbClr val="FFFFFF"/>
                </a:solidFill>
              </a:defRPr>
            </a:lvl1pPr>
          </a:lstStyle>
          <a:p>
            <a:pPr marL="67500" lvl="0" indent="-67500">
              <a:spcBef>
                <a:spcPts val="0"/>
              </a:spcBef>
            </a:pPr>
            <a:r>
              <a:rPr lang="en-US" dirty="0"/>
              <a:t>Connected  services</a:t>
            </a:r>
          </a:p>
        </p:txBody>
      </p:sp>
      <p:sp>
        <p:nvSpPr>
          <p:cNvPr id="8" name="Date Placeholder 2">
            <a:extLst>
              <a:ext uri="{FF2B5EF4-FFF2-40B4-BE49-F238E27FC236}">
                <a16:creationId xmlns:a16="http://schemas.microsoft.com/office/drawing/2014/main" id="{E95AC976-CAC2-C04B-BF9A-93036240D074}"/>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B2413DBF-75A5-7B49-8A41-E5FF44F9948F}" type="datetime1">
              <a:rPr lang="ro-RO" smtClean="0"/>
              <a:t>16.11.2022</a:t>
            </a:fld>
            <a:endParaRPr lang="en-US" dirty="0"/>
          </a:p>
        </p:txBody>
      </p:sp>
      <p:sp>
        <p:nvSpPr>
          <p:cNvPr id="10" name="Footer Placeholder 3">
            <a:extLst>
              <a:ext uri="{FF2B5EF4-FFF2-40B4-BE49-F238E27FC236}">
                <a16:creationId xmlns:a16="http://schemas.microsoft.com/office/drawing/2014/main" id="{9700ECC2-F279-8343-BE2E-ECAE37280F43}"/>
              </a:ext>
            </a:extLst>
          </p:cNvPr>
          <p:cNvSpPr>
            <a:spLocks noGrp="1"/>
          </p:cNvSpPr>
          <p:nvPr>
            <p:ph type="ftr" sz="quarter" idx="80"/>
          </p:nvPr>
        </p:nvSpPr>
        <p:spPr>
          <a:xfrm>
            <a:off x="3853449" y="4972077"/>
            <a:ext cx="1437101"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sp>
        <p:nvSpPr>
          <p:cNvPr id="12" name="Slide Number Placeholder 3">
            <a:extLst>
              <a:ext uri="{FF2B5EF4-FFF2-40B4-BE49-F238E27FC236}">
                <a16:creationId xmlns:a16="http://schemas.microsoft.com/office/drawing/2014/main" id="{73DA4228-1711-0546-9198-E5EFE76BE864}"/>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pic>
        <p:nvPicPr>
          <p:cNvPr id="13" name="Graphic 12">
            <a:extLst>
              <a:ext uri="{FF2B5EF4-FFF2-40B4-BE49-F238E27FC236}">
                <a16:creationId xmlns:a16="http://schemas.microsoft.com/office/drawing/2014/main" id="{6E3C76D2-683C-8247-A929-24496CFA85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99341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age 2">
    <p:spTree>
      <p:nvGrpSpPr>
        <p:cNvPr id="1" name=""/>
        <p:cNvGrpSpPr/>
        <p:nvPr/>
      </p:nvGrpSpPr>
      <p:grpSpPr>
        <a:xfrm>
          <a:off x="0" y="0"/>
          <a:ext cx="0" cy="0"/>
          <a:chOff x="0" y="0"/>
          <a:chExt cx="0" cy="0"/>
        </a:xfrm>
      </p:grpSpPr>
      <p:sp>
        <p:nvSpPr>
          <p:cNvPr id="26" name="Rectangle 17">
            <a:extLst>
              <a:ext uri="{FF2B5EF4-FFF2-40B4-BE49-F238E27FC236}">
                <a16:creationId xmlns:a16="http://schemas.microsoft.com/office/drawing/2014/main" id="{FFC5A91F-EE4C-694F-B088-C59563FCEE3F}"/>
              </a:ext>
            </a:extLst>
          </p:cNvPr>
          <p:cNvSpPr/>
          <p:nvPr userDrawn="1"/>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pic>
        <p:nvPicPr>
          <p:cNvPr id="25" name="Picture Placeholder 27">
            <a:extLst>
              <a:ext uri="{FF2B5EF4-FFF2-40B4-BE49-F238E27FC236}">
                <a16:creationId xmlns:a16="http://schemas.microsoft.com/office/drawing/2014/main" id="{5C43A76D-DBFC-124E-AFBD-A2804E9C2053}"/>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rcRect t="7914" b="7914"/>
          <a:stretch/>
        </p:blipFill>
        <p:spPr>
          <a:xfrm>
            <a:off x="298" y="0"/>
            <a:ext cx="9143405" cy="5143500"/>
          </a:xfrm>
          <a:prstGeom prst="rect">
            <a:avLst/>
          </a:prstGeom>
        </p:spPr>
      </p:pic>
      <p:sp>
        <p:nvSpPr>
          <p:cNvPr id="5" name="Text Placeholder 4"/>
          <p:cNvSpPr>
            <a:spLocks noGrp="1"/>
          </p:cNvSpPr>
          <p:nvPr>
            <p:ph type="body" sz="quarter" idx="11" hasCustomPrompt="1"/>
          </p:nvPr>
        </p:nvSpPr>
        <p:spPr>
          <a:xfrm>
            <a:off x="878748" y="1201771"/>
            <a:ext cx="4509474" cy="1412694"/>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5100" spc="-150" baseline="0">
                <a:solidFill>
                  <a:schemeClr val="bg1"/>
                </a:solidFill>
                <a:latin typeface="+mn-lt"/>
              </a:defRPr>
            </a:lvl1pPr>
          </a:lstStyle>
          <a:p>
            <a:pPr lvl="0"/>
            <a:r>
              <a:rPr lang="de-DE" dirty="0" err="1"/>
              <a:t>Presentation</a:t>
            </a:r>
            <a:r>
              <a:rPr lang="de-DE" dirty="0"/>
              <a:t> title </a:t>
            </a:r>
            <a:r>
              <a:rPr lang="de-DE" dirty="0" err="1"/>
              <a:t>goes</a:t>
            </a:r>
            <a:r>
              <a:rPr lang="de-DE" dirty="0"/>
              <a:t> </a:t>
            </a:r>
            <a:r>
              <a:rPr lang="de-DE" dirty="0" err="1"/>
              <a:t>here</a:t>
            </a:r>
            <a:endParaRPr lang="en-US" dirty="0"/>
          </a:p>
        </p:txBody>
      </p:sp>
      <p:sp>
        <p:nvSpPr>
          <p:cNvPr id="8" name="Text Placeholder 4"/>
          <p:cNvSpPr>
            <a:spLocks noGrp="1"/>
          </p:cNvSpPr>
          <p:nvPr>
            <p:ph type="body" sz="quarter" idx="12" hasCustomPrompt="1"/>
          </p:nvPr>
        </p:nvSpPr>
        <p:spPr>
          <a:xfrm>
            <a:off x="878748" y="2646866"/>
            <a:ext cx="3510786" cy="265457"/>
          </a:xfrm>
          <a:prstGeom prst="rect">
            <a:avLst/>
          </a:prstGeom>
        </p:spPr>
        <p:txBody>
          <a:bodyPr lIns="0" tIns="0" rIns="0" bIns="0">
            <a:spAutoFit/>
          </a:bodyPr>
          <a:lstStyle>
            <a:lvl1pPr marL="0" indent="0">
              <a:lnSpc>
                <a:spcPct val="120000"/>
              </a:lnSpc>
              <a:spcBef>
                <a:spcPts val="0"/>
              </a:spcBef>
              <a:buFontTx/>
              <a:buNone/>
              <a:defRPr sz="1500">
                <a:solidFill>
                  <a:schemeClr val="bg1"/>
                </a:solidFill>
                <a:latin typeface="+mn-lt"/>
              </a:defRPr>
            </a:lvl1pPr>
          </a:lstStyle>
          <a:p>
            <a:pPr lvl="0"/>
            <a:r>
              <a:rPr lang="en-US" dirty="0"/>
              <a:t>Description or subtitle goes here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2" cy="302760"/>
          </a:xfrm>
          <a:prstGeom prst="rect">
            <a:avLst/>
          </a:prstGeom>
        </p:spPr>
      </p:pic>
      <p:sp>
        <p:nvSpPr>
          <p:cNvPr id="11" name="Text Placeholder 4">
            <a:extLst>
              <a:ext uri="{FF2B5EF4-FFF2-40B4-BE49-F238E27FC236}">
                <a16:creationId xmlns:a16="http://schemas.microsoft.com/office/drawing/2014/main" id="{31FEAD03-F5D4-C040-983B-0F6CB3311B3D}"/>
              </a:ext>
            </a:extLst>
          </p:cNvPr>
          <p:cNvSpPr>
            <a:spLocks noGrp="1"/>
          </p:cNvSpPr>
          <p:nvPr>
            <p:ph type="body" sz="quarter" idx="44" hasCustomPrompt="1"/>
          </p:nvPr>
        </p:nvSpPr>
        <p:spPr>
          <a:xfrm>
            <a:off x="878748" y="3595854"/>
            <a:ext cx="3510786" cy="159275"/>
          </a:xfrm>
          <a:prstGeom prst="rect">
            <a:avLst/>
          </a:prstGeom>
        </p:spPr>
        <p:txBody>
          <a:bodyPr lIns="0" tIns="0" rIns="0" bIns="0">
            <a:spAutoFit/>
          </a:bodyPr>
          <a:lstStyle>
            <a:lvl1pPr marL="0" indent="0">
              <a:lnSpc>
                <a:spcPct val="120000"/>
              </a:lnSpc>
              <a:spcBef>
                <a:spcPts val="0"/>
              </a:spcBef>
              <a:buFontTx/>
              <a:buNone/>
              <a:defRPr sz="900">
                <a:solidFill>
                  <a:schemeClr val="bg1"/>
                </a:solidFill>
                <a:latin typeface="+mn-lt"/>
              </a:defRPr>
            </a:lvl1pPr>
          </a:lstStyle>
          <a:p>
            <a:pPr lvl="0"/>
            <a:r>
              <a:rPr lang="en-US" dirty="0"/>
              <a:t>Customer name</a:t>
            </a:r>
          </a:p>
        </p:txBody>
      </p:sp>
      <p:sp>
        <p:nvSpPr>
          <p:cNvPr id="17" name="Text Placeholder 3">
            <a:extLst>
              <a:ext uri="{FF2B5EF4-FFF2-40B4-BE49-F238E27FC236}">
                <a16:creationId xmlns:a16="http://schemas.microsoft.com/office/drawing/2014/main" id="{5AFF4A4D-54F5-B148-AE6E-A74DD1D70EFF}"/>
              </a:ext>
            </a:extLst>
          </p:cNvPr>
          <p:cNvSpPr>
            <a:spLocks noGrp="1"/>
          </p:cNvSpPr>
          <p:nvPr>
            <p:ph type="body" sz="quarter" idx="46" hasCustomPrompt="1"/>
          </p:nvPr>
        </p:nvSpPr>
        <p:spPr>
          <a:xfrm>
            <a:off x="878889" y="349124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dirty="0"/>
              <a:t>PREPARED FOR</a:t>
            </a:r>
            <a:endParaRPr lang="en-RO" dirty="0"/>
          </a:p>
        </p:txBody>
      </p:sp>
      <p:sp>
        <p:nvSpPr>
          <p:cNvPr id="18" name="Text Placeholder 3">
            <a:extLst>
              <a:ext uri="{FF2B5EF4-FFF2-40B4-BE49-F238E27FC236}">
                <a16:creationId xmlns:a16="http://schemas.microsoft.com/office/drawing/2014/main" id="{00F6AA06-41FE-FF4B-BAC3-47727E194B86}"/>
              </a:ext>
            </a:extLst>
          </p:cNvPr>
          <p:cNvSpPr>
            <a:spLocks noGrp="1"/>
          </p:cNvSpPr>
          <p:nvPr>
            <p:ph type="body" sz="quarter" idx="48" hasCustomPrompt="1"/>
          </p:nvPr>
        </p:nvSpPr>
        <p:spPr>
          <a:xfrm>
            <a:off x="878889" y="400342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dirty="0"/>
              <a:t>PREPARED by</a:t>
            </a:r>
            <a:endParaRPr lang="en-RO" dirty="0"/>
          </a:p>
        </p:txBody>
      </p:sp>
      <p:sp>
        <p:nvSpPr>
          <p:cNvPr id="19" name="Text Placeholder 4">
            <a:extLst>
              <a:ext uri="{FF2B5EF4-FFF2-40B4-BE49-F238E27FC236}">
                <a16:creationId xmlns:a16="http://schemas.microsoft.com/office/drawing/2014/main" id="{0662FD1D-D9F2-994D-BF42-F8D9F84C70CE}"/>
              </a:ext>
            </a:extLst>
          </p:cNvPr>
          <p:cNvSpPr>
            <a:spLocks noGrp="1"/>
          </p:cNvSpPr>
          <p:nvPr>
            <p:ph type="body" sz="quarter" idx="45" hasCustomPrompt="1"/>
          </p:nvPr>
        </p:nvSpPr>
        <p:spPr>
          <a:xfrm>
            <a:off x="878748" y="4108034"/>
            <a:ext cx="3510786" cy="159275"/>
          </a:xfrm>
          <a:prstGeom prst="rect">
            <a:avLst/>
          </a:prstGeom>
        </p:spPr>
        <p:txBody>
          <a:bodyPr lIns="0" tIns="0" rIns="0" bIns="0">
            <a:spAutoFit/>
          </a:bodyPr>
          <a:lstStyle>
            <a:lvl1pPr marL="0" indent="0" algn="l">
              <a:lnSpc>
                <a:spcPct val="120000"/>
              </a:lnSpc>
              <a:spcBef>
                <a:spcPts val="0"/>
              </a:spcBef>
              <a:buFontTx/>
              <a:buNone/>
              <a:defRPr sz="900">
                <a:solidFill>
                  <a:schemeClr val="bg1"/>
                </a:solidFill>
                <a:latin typeface="+mn-lt"/>
              </a:defRPr>
            </a:lvl1pPr>
          </a:lstStyle>
          <a:p>
            <a:pPr lvl="0"/>
            <a:r>
              <a:rPr lang="en-US" dirty="0"/>
              <a:t>Expert name</a:t>
            </a:r>
          </a:p>
        </p:txBody>
      </p:sp>
    </p:spTree>
    <p:extLst>
      <p:ext uri="{BB962C8B-B14F-4D97-AF65-F5344CB8AC3E}">
        <p14:creationId xmlns:p14="http://schemas.microsoft.com/office/powerpoint/2010/main" val="1988745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7" y="0"/>
            <a:ext cx="305239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675" dirty="0"/>
          </a:p>
        </p:txBody>
      </p:sp>
      <p:sp>
        <p:nvSpPr>
          <p:cNvPr id="16" name="object 4">
            <a:extLst>
              <a:ext uri="{FF2B5EF4-FFF2-40B4-BE49-F238E27FC236}">
                <a16:creationId xmlns:a16="http://schemas.microsoft.com/office/drawing/2014/main" id="{7E485DF3-9C1C-6B40-B61B-2AEC1BB6DF01}"/>
              </a:ext>
            </a:extLst>
          </p:cNvPr>
          <p:cNvSpPr/>
          <p:nvPr/>
        </p:nvSpPr>
        <p:spPr>
          <a:xfrm>
            <a:off x="3047149"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200"/>
          </a:solidFill>
        </p:spPr>
        <p:txBody>
          <a:bodyPr wrap="square" lIns="0" tIns="0" rIns="0" bIns="0" rtlCol="0"/>
          <a:lstStyle/>
          <a:p>
            <a:endParaRPr sz="675"/>
          </a:p>
        </p:txBody>
      </p:sp>
      <p:sp>
        <p:nvSpPr>
          <p:cNvPr id="17" name="object 5">
            <a:extLst>
              <a:ext uri="{FF2B5EF4-FFF2-40B4-BE49-F238E27FC236}">
                <a16:creationId xmlns:a16="http://schemas.microsoft.com/office/drawing/2014/main" id="{5F3B19B7-00F5-4A40-A8AA-2456D9CDFE0D}"/>
              </a:ext>
            </a:extLst>
          </p:cNvPr>
          <p:cNvSpPr/>
          <p:nvPr/>
        </p:nvSpPr>
        <p:spPr>
          <a:xfrm>
            <a:off x="6096851" y="0"/>
            <a:ext cx="3047149"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CC00"/>
          </a:solidFill>
        </p:spPr>
        <p:txBody>
          <a:bodyPr wrap="square" lIns="0" tIns="0" rIns="0" bIns="0" rtlCol="0"/>
          <a:lstStyle/>
          <a:p>
            <a:endParaRPr sz="675"/>
          </a:p>
        </p:txBody>
      </p:sp>
      <p:sp>
        <p:nvSpPr>
          <p:cNvPr id="23" name="object 3">
            <a:extLst>
              <a:ext uri="{FF2B5EF4-FFF2-40B4-BE49-F238E27FC236}">
                <a16:creationId xmlns:a16="http://schemas.microsoft.com/office/drawing/2014/main" id="{7986CE74-060F-42DE-AD11-51AAD15AEFE0}"/>
              </a:ext>
            </a:extLst>
          </p:cNvPr>
          <p:cNvSpPr/>
          <p:nvPr userDrawn="1"/>
        </p:nvSpPr>
        <p:spPr>
          <a:xfrm>
            <a:off x="-3967" y="0"/>
            <a:ext cx="305239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253" dirty="0"/>
          </a:p>
        </p:txBody>
      </p:sp>
      <p:sp>
        <p:nvSpPr>
          <p:cNvPr id="24" name="object 4">
            <a:extLst>
              <a:ext uri="{FF2B5EF4-FFF2-40B4-BE49-F238E27FC236}">
                <a16:creationId xmlns:a16="http://schemas.microsoft.com/office/drawing/2014/main" id="{A424129B-24DE-455E-9E41-C61330B5BA20}"/>
              </a:ext>
            </a:extLst>
          </p:cNvPr>
          <p:cNvSpPr/>
          <p:nvPr userDrawn="1"/>
        </p:nvSpPr>
        <p:spPr>
          <a:xfrm>
            <a:off x="3047149"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A400"/>
          </a:solidFill>
        </p:spPr>
        <p:txBody>
          <a:bodyPr wrap="square" lIns="0" tIns="0" rIns="0" bIns="0" rtlCol="0"/>
          <a:lstStyle/>
          <a:p>
            <a:endParaRPr sz="253"/>
          </a:p>
        </p:txBody>
      </p:sp>
      <p:sp>
        <p:nvSpPr>
          <p:cNvPr id="25" name="object 5">
            <a:extLst>
              <a:ext uri="{FF2B5EF4-FFF2-40B4-BE49-F238E27FC236}">
                <a16:creationId xmlns:a16="http://schemas.microsoft.com/office/drawing/2014/main" id="{0F29B88F-1EF8-466C-B1F1-62889A87237F}"/>
              </a:ext>
            </a:extLst>
          </p:cNvPr>
          <p:cNvSpPr/>
          <p:nvPr userDrawn="1"/>
        </p:nvSpPr>
        <p:spPr>
          <a:xfrm>
            <a:off x="6096851" y="0"/>
            <a:ext cx="3047149"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B000"/>
          </a:solidFill>
        </p:spPr>
        <p:txBody>
          <a:bodyPr wrap="square" lIns="0" tIns="0" rIns="0" bIns="0" rtlCol="0"/>
          <a:lstStyle/>
          <a:p>
            <a:endParaRPr sz="253"/>
          </a:p>
        </p:txBody>
      </p:sp>
      <p:sp>
        <p:nvSpPr>
          <p:cNvPr id="27" name="object 4">
            <a:extLst>
              <a:ext uri="{FF2B5EF4-FFF2-40B4-BE49-F238E27FC236}">
                <a16:creationId xmlns:a16="http://schemas.microsoft.com/office/drawing/2014/main" id="{ECD80740-053C-0F45-B0E0-64CCF36B9361}"/>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B00"/>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0" y="170006"/>
            <a:ext cx="7103774" cy="37394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2700" spc="-150" baseline="0">
                <a:solidFill>
                  <a:srgbClr val="FFFFFF"/>
                </a:solidFill>
                <a:latin typeface="+mn-lt"/>
              </a:defRPr>
            </a:lvl1pPr>
          </a:lstStyle>
          <a:p>
            <a:pPr lvl="0"/>
            <a:r>
              <a:rPr lang="en-US" dirty="0"/>
              <a:t>Focus Area &amp; Capabilities</a:t>
            </a:r>
          </a:p>
        </p:txBody>
      </p:sp>
      <p:sp>
        <p:nvSpPr>
          <p:cNvPr id="6" name="Table Placeholder 5">
            <a:extLst>
              <a:ext uri="{FF2B5EF4-FFF2-40B4-BE49-F238E27FC236}">
                <a16:creationId xmlns:a16="http://schemas.microsoft.com/office/drawing/2014/main" id="{38B4945C-2A41-EF4D-B1AD-AA76584AF5FC}"/>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19" name="Table Placeholder 5">
            <a:extLst>
              <a:ext uri="{FF2B5EF4-FFF2-40B4-BE49-F238E27FC236}">
                <a16:creationId xmlns:a16="http://schemas.microsoft.com/office/drawing/2014/main" id="{3ED2DD28-397A-B840-BF6E-A903F63601AF}"/>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0" name="Table Placeholder 5">
            <a:extLst>
              <a:ext uri="{FF2B5EF4-FFF2-40B4-BE49-F238E27FC236}">
                <a16:creationId xmlns:a16="http://schemas.microsoft.com/office/drawing/2014/main" id="{C80DB332-A88C-9142-85CA-F1FE8061E6BB}"/>
              </a:ext>
            </a:extLst>
          </p:cNvPr>
          <p:cNvSpPr>
            <a:spLocks noGrp="1"/>
          </p:cNvSpPr>
          <p:nvPr>
            <p:ph type="tbl" sz="quarter" idx="84"/>
          </p:nvPr>
        </p:nvSpPr>
        <p:spPr>
          <a:xfrm>
            <a:off x="6448046"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14" name="Date Placeholder 2">
            <a:extLst>
              <a:ext uri="{FF2B5EF4-FFF2-40B4-BE49-F238E27FC236}">
                <a16:creationId xmlns:a16="http://schemas.microsoft.com/office/drawing/2014/main" id="{9F9CB8A0-63FA-224B-9D7B-13ED2074C231}"/>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5F96B3A3-A0C1-0647-927D-5437D6C44F3C}" type="datetime1">
              <a:rPr lang="ro-RO" smtClean="0"/>
              <a:t>16.11.2022</a:t>
            </a:fld>
            <a:endParaRPr lang="en-US" dirty="0"/>
          </a:p>
        </p:txBody>
      </p:sp>
      <p:sp>
        <p:nvSpPr>
          <p:cNvPr id="28" name="Footer Placeholder 3">
            <a:extLst>
              <a:ext uri="{FF2B5EF4-FFF2-40B4-BE49-F238E27FC236}">
                <a16:creationId xmlns:a16="http://schemas.microsoft.com/office/drawing/2014/main" id="{EAC493E8-60F4-C248-A81F-765A3D9F3165}"/>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30" name="Graphic 29">
            <a:extLst>
              <a:ext uri="{FF2B5EF4-FFF2-40B4-BE49-F238E27FC236}">
                <a16:creationId xmlns:a16="http://schemas.microsoft.com/office/drawing/2014/main" id="{2522E286-8CA0-B144-8CF9-814174CE11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2" name="Slide Number Placeholder 4">
            <a:extLst>
              <a:ext uri="{FF2B5EF4-FFF2-40B4-BE49-F238E27FC236}">
                <a16:creationId xmlns:a16="http://schemas.microsoft.com/office/drawing/2014/main" id="{D8E8C8C2-7CEC-0146-9EDD-FA1F82AA02BF}"/>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52501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ue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675" dirty="0"/>
          </a:p>
        </p:txBody>
      </p:sp>
      <p:sp>
        <p:nvSpPr>
          <p:cNvPr id="16" name="object 4">
            <a:extLst>
              <a:ext uri="{FF2B5EF4-FFF2-40B4-BE49-F238E27FC236}">
                <a16:creationId xmlns:a16="http://schemas.microsoft.com/office/drawing/2014/main" id="{7E485DF3-9C1C-6B40-B61B-2AEC1BB6DF01}"/>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675" dirty="0"/>
          </a:p>
        </p:txBody>
      </p:sp>
      <p:sp>
        <p:nvSpPr>
          <p:cNvPr id="17" name="object 5">
            <a:extLst>
              <a:ext uri="{FF2B5EF4-FFF2-40B4-BE49-F238E27FC236}">
                <a16:creationId xmlns:a16="http://schemas.microsoft.com/office/drawing/2014/main" id="{5F3B19B7-00F5-4A40-A8AA-2456D9CDFE0D}"/>
              </a:ext>
            </a:extLst>
          </p:cNvPr>
          <p:cNvSpPr/>
          <p:nvPr/>
        </p:nvSpPr>
        <p:spPr>
          <a:xfrm>
            <a:off x="6096924"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CC"/>
          </a:solidFill>
        </p:spPr>
        <p:txBody>
          <a:bodyPr wrap="square" lIns="0" tIns="0" rIns="0" bIns="0" rtlCol="0"/>
          <a:lstStyle/>
          <a:p>
            <a:endParaRPr sz="675"/>
          </a:p>
        </p:txBody>
      </p:sp>
      <p:sp>
        <p:nvSpPr>
          <p:cNvPr id="19" name="object 3">
            <a:extLst>
              <a:ext uri="{FF2B5EF4-FFF2-40B4-BE49-F238E27FC236}">
                <a16:creationId xmlns:a16="http://schemas.microsoft.com/office/drawing/2014/main" id="{5711D99A-3B87-4C58-8132-839F09C04B05}"/>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253" dirty="0"/>
          </a:p>
        </p:txBody>
      </p:sp>
      <p:sp>
        <p:nvSpPr>
          <p:cNvPr id="20" name="object 4">
            <a:extLst>
              <a:ext uri="{FF2B5EF4-FFF2-40B4-BE49-F238E27FC236}">
                <a16:creationId xmlns:a16="http://schemas.microsoft.com/office/drawing/2014/main" id="{FF68D7A1-AD60-4A27-A847-50F24FBB3CD9}"/>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8E"/>
          </a:solidFill>
        </p:spPr>
        <p:txBody>
          <a:bodyPr wrap="square" lIns="0" tIns="0" rIns="0" bIns="0" rtlCol="0"/>
          <a:lstStyle/>
          <a:p>
            <a:endParaRPr sz="253" dirty="0"/>
          </a:p>
        </p:txBody>
      </p:sp>
      <p:sp>
        <p:nvSpPr>
          <p:cNvPr id="22" name="object 5">
            <a:extLst>
              <a:ext uri="{FF2B5EF4-FFF2-40B4-BE49-F238E27FC236}">
                <a16:creationId xmlns:a16="http://schemas.microsoft.com/office/drawing/2014/main" id="{D723F149-E109-43C1-8FC2-7BECC63D9FC5}"/>
              </a:ext>
            </a:extLst>
          </p:cNvPr>
          <p:cNvSpPr/>
          <p:nvPr userDrawn="1"/>
        </p:nvSpPr>
        <p:spPr>
          <a:xfrm>
            <a:off x="6096924"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253"/>
          </a:p>
        </p:txBody>
      </p:sp>
      <p:sp>
        <p:nvSpPr>
          <p:cNvPr id="24" name="object 4">
            <a:extLst>
              <a:ext uri="{FF2B5EF4-FFF2-40B4-BE49-F238E27FC236}">
                <a16:creationId xmlns:a16="http://schemas.microsoft.com/office/drawing/2014/main" id="{2A25B123-AE6C-A44F-AD0C-4DCFEDCEAC06}"/>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Focus Area &amp; Capabilities</a:t>
            </a:r>
          </a:p>
        </p:txBody>
      </p:sp>
      <p:sp>
        <p:nvSpPr>
          <p:cNvPr id="14" name="Date Placeholder 2">
            <a:extLst>
              <a:ext uri="{FF2B5EF4-FFF2-40B4-BE49-F238E27FC236}">
                <a16:creationId xmlns:a16="http://schemas.microsoft.com/office/drawing/2014/main" id="{7DEF4F13-1829-0248-A963-13C386379623}"/>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09A5CAE0-E3C0-404D-9A3B-7A65E29AD026}" type="datetime1">
              <a:rPr lang="ro-RO" smtClean="0"/>
              <a:t>16.11.2022</a:t>
            </a:fld>
            <a:endParaRPr lang="en-US" dirty="0"/>
          </a:p>
        </p:txBody>
      </p:sp>
      <p:sp>
        <p:nvSpPr>
          <p:cNvPr id="27" name="Table Placeholder 5">
            <a:extLst>
              <a:ext uri="{FF2B5EF4-FFF2-40B4-BE49-F238E27FC236}">
                <a16:creationId xmlns:a16="http://schemas.microsoft.com/office/drawing/2014/main" id="{09C494E3-809F-9D47-AC33-A1BD27B3D61A}"/>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8" name="Table Placeholder 5">
            <a:extLst>
              <a:ext uri="{FF2B5EF4-FFF2-40B4-BE49-F238E27FC236}">
                <a16:creationId xmlns:a16="http://schemas.microsoft.com/office/drawing/2014/main" id="{7B386C01-88BE-0D40-9AB3-E3A5D81DA4C3}"/>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9" name="Table Placeholder 5">
            <a:extLst>
              <a:ext uri="{FF2B5EF4-FFF2-40B4-BE49-F238E27FC236}">
                <a16:creationId xmlns:a16="http://schemas.microsoft.com/office/drawing/2014/main" id="{F76FAC86-378A-3742-BE0B-E841BF0FCF29}"/>
              </a:ext>
            </a:extLst>
          </p:cNvPr>
          <p:cNvSpPr>
            <a:spLocks noGrp="1"/>
          </p:cNvSpPr>
          <p:nvPr>
            <p:ph type="tbl" sz="quarter" idx="84"/>
          </p:nvPr>
        </p:nvSpPr>
        <p:spPr>
          <a:xfrm>
            <a:off x="6448046"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5" name="Footer Placeholder 3">
            <a:extLst>
              <a:ext uri="{FF2B5EF4-FFF2-40B4-BE49-F238E27FC236}">
                <a16:creationId xmlns:a16="http://schemas.microsoft.com/office/drawing/2014/main" id="{23DE0A01-A589-6F4D-BEA9-14356282ED74}"/>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31" name="Graphic 30">
            <a:extLst>
              <a:ext uri="{FF2B5EF4-FFF2-40B4-BE49-F238E27FC236}">
                <a16:creationId xmlns:a16="http://schemas.microsoft.com/office/drawing/2014/main" id="{3058F016-C890-4448-AB16-F5A793FDA3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2" name="Slide Number Placeholder 4">
            <a:extLst>
              <a:ext uri="{FF2B5EF4-FFF2-40B4-BE49-F238E27FC236}">
                <a16:creationId xmlns:a16="http://schemas.microsoft.com/office/drawing/2014/main" id="{27598866-ECF4-B548-B7FC-30AE968C2BAE}"/>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495941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art with the why_2">
    <p:spTree>
      <p:nvGrpSpPr>
        <p:cNvPr id="1" name=""/>
        <p:cNvGrpSpPr/>
        <p:nvPr/>
      </p:nvGrpSpPr>
      <p:grpSpPr>
        <a:xfrm>
          <a:off x="0" y="0"/>
          <a:ext cx="0" cy="0"/>
          <a:chOff x="0" y="0"/>
          <a:chExt cx="0" cy="0"/>
        </a:xfrm>
      </p:grpSpPr>
      <p:sp>
        <p:nvSpPr>
          <p:cNvPr id="36" name="object 5">
            <a:extLst>
              <a:ext uri="{FF2B5EF4-FFF2-40B4-BE49-F238E27FC236}">
                <a16:creationId xmlns:a16="http://schemas.microsoft.com/office/drawing/2014/main" id="{FC6B29A2-B309-4946-8DC2-E98ED96B9CED}"/>
              </a:ext>
            </a:extLst>
          </p:cNvPr>
          <p:cNvSpPr/>
          <p:nvPr userDrawn="1"/>
        </p:nvSpPr>
        <p:spPr>
          <a:xfrm>
            <a:off x="6096924"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253"/>
          </a:p>
        </p:txBody>
      </p:sp>
      <p:sp>
        <p:nvSpPr>
          <p:cNvPr id="25" name="object 3">
            <a:extLst>
              <a:ext uri="{FF2B5EF4-FFF2-40B4-BE49-F238E27FC236}">
                <a16:creationId xmlns:a16="http://schemas.microsoft.com/office/drawing/2014/main" id="{4E31EEF8-D2AB-4F46-A0CA-65A0F1C3C0B1}"/>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675" dirty="0"/>
          </a:p>
        </p:txBody>
      </p:sp>
      <p:sp>
        <p:nvSpPr>
          <p:cNvPr id="27" name="object 4">
            <a:extLst>
              <a:ext uri="{FF2B5EF4-FFF2-40B4-BE49-F238E27FC236}">
                <a16:creationId xmlns:a16="http://schemas.microsoft.com/office/drawing/2014/main" id="{55D6CBD0-C3E3-454F-A8C6-47B4894FA7E6}"/>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675"/>
          </a:p>
        </p:txBody>
      </p:sp>
      <p:sp>
        <p:nvSpPr>
          <p:cNvPr id="29" name="object 3">
            <a:extLst>
              <a:ext uri="{FF2B5EF4-FFF2-40B4-BE49-F238E27FC236}">
                <a16:creationId xmlns:a16="http://schemas.microsoft.com/office/drawing/2014/main" id="{6350CEFB-7B8C-4AF3-AC79-184DF8876242}"/>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253" dirty="0"/>
          </a:p>
        </p:txBody>
      </p:sp>
      <p:sp>
        <p:nvSpPr>
          <p:cNvPr id="30" name="object 4">
            <a:extLst>
              <a:ext uri="{FF2B5EF4-FFF2-40B4-BE49-F238E27FC236}">
                <a16:creationId xmlns:a16="http://schemas.microsoft.com/office/drawing/2014/main" id="{0ED23F61-DC80-4EFF-A3B8-3F79B6138E91}"/>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253"/>
          </a:p>
        </p:txBody>
      </p:sp>
      <p:sp>
        <p:nvSpPr>
          <p:cNvPr id="33" name="object 4">
            <a:extLst>
              <a:ext uri="{FF2B5EF4-FFF2-40B4-BE49-F238E27FC236}">
                <a16:creationId xmlns:a16="http://schemas.microsoft.com/office/drawing/2014/main" id="{7E94BAD7-DD84-9349-8DF1-AC577AD6DCF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10" name="Text Placeholder 4"/>
          <p:cNvSpPr>
            <a:spLocks noGrp="1"/>
          </p:cNvSpPr>
          <p:nvPr>
            <p:ph type="body" sz="quarter" idx="72" hasCustomPrompt="1"/>
          </p:nvPr>
        </p:nvSpPr>
        <p:spPr>
          <a:xfrm>
            <a:off x="324000" y="1098400"/>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dirty="0"/>
              <a:t>Why RG needs </a:t>
            </a:r>
            <a:br>
              <a:rPr lang="uk-UA" dirty="0"/>
            </a:br>
            <a:r>
              <a:rPr lang="en-US" dirty="0"/>
              <a:t>a holistic SW-QMS</a:t>
            </a:r>
          </a:p>
        </p:txBody>
      </p:sp>
      <p:sp>
        <p:nvSpPr>
          <p:cNvPr id="18" name="Text Placeholder 4"/>
          <p:cNvSpPr>
            <a:spLocks noGrp="1"/>
          </p:cNvSpPr>
          <p:nvPr>
            <p:ph type="body" sz="quarter" idx="75" hasCustomPrompt="1"/>
          </p:nvPr>
        </p:nvSpPr>
        <p:spPr>
          <a:xfrm>
            <a:off x="324000" y="1768690"/>
            <a:ext cx="2372104" cy="2737288"/>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p:txBody>
      </p:sp>
      <p:sp>
        <p:nvSpPr>
          <p:cNvPr id="17" name="Text Placeholder 4"/>
          <p:cNvSpPr>
            <a:spLocks noGrp="1"/>
          </p:cNvSpPr>
          <p:nvPr>
            <p:ph type="body" sz="quarter" idx="76" hasCustomPrompt="1"/>
          </p:nvPr>
        </p:nvSpPr>
        <p:spPr>
          <a:xfrm>
            <a:off x="3385948" y="1098400"/>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dirty="0"/>
              <a:t>How we propose</a:t>
            </a:r>
            <a:br>
              <a:rPr lang="uk-UA" dirty="0"/>
            </a:br>
            <a:r>
              <a:rPr lang="en-US" dirty="0"/>
              <a:t>to implement it</a:t>
            </a:r>
          </a:p>
        </p:txBody>
      </p:sp>
      <p:sp>
        <p:nvSpPr>
          <p:cNvPr id="19" name="Text Placeholder 4"/>
          <p:cNvSpPr>
            <a:spLocks noGrp="1"/>
          </p:cNvSpPr>
          <p:nvPr>
            <p:ph type="body" sz="quarter" idx="77" hasCustomPrompt="1"/>
          </p:nvPr>
        </p:nvSpPr>
        <p:spPr>
          <a:xfrm>
            <a:off x="3391802" y="1768689"/>
            <a:ext cx="2367600" cy="2712153"/>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dirty="0"/>
              <a:t>Value driven Implementation of a unified Renault Software Quality Model (organization, processes and tools) encompassing all relevant frameworks, such as ASPICE, </a:t>
            </a:r>
            <a:r>
              <a:rPr lang="en-US" dirty="0" err="1"/>
              <a:t>SAFe</a:t>
            </a:r>
            <a:r>
              <a:rPr lang="en-US" dirty="0"/>
              <a:t>, ITIL, DevOps, etc.</a:t>
            </a:r>
          </a:p>
          <a:p>
            <a:pPr lvl="0"/>
            <a:r>
              <a:rPr lang="en-US" dirty="0"/>
              <a:t>Stakeholder engagement including continuous opportunities and risk management</a:t>
            </a:r>
          </a:p>
          <a:p>
            <a:pPr lvl="0"/>
            <a:r>
              <a:rPr lang="en-US" dirty="0"/>
              <a:t>Communication of goals and benefits for all stakeholders, services, métiers, and suppliers</a:t>
            </a:r>
          </a:p>
          <a:p>
            <a:pPr lvl="0"/>
            <a:r>
              <a:rPr lang="en-US" dirty="0"/>
              <a:t>Cross stakeholder governance of the implementation team</a:t>
            </a:r>
          </a:p>
          <a:p>
            <a:pPr lvl="0"/>
            <a:r>
              <a:rPr lang="en-US" dirty="0"/>
              <a:t>Sustainable cultural change towards a value driven technology organization</a:t>
            </a:r>
          </a:p>
        </p:txBody>
      </p:sp>
      <p:sp>
        <p:nvSpPr>
          <p:cNvPr id="20" name="Text Placeholder 4"/>
          <p:cNvSpPr>
            <a:spLocks noGrp="1"/>
          </p:cNvSpPr>
          <p:nvPr>
            <p:ph type="body" sz="quarter" idx="78" hasCustomPrompt="1"/>
          </p:nvPr>
        </p:nvSpPr>
        <p:spPr>
          <a:xfrm>
            <a:off x="6448046" y="1099419"/>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dirty="0"/>
              <a:t>What we are </a:t>
            </a:r>
            <a:br>
              <a:rPr lang="en-US" dirty="0"/>
            </a:br>
            <a:r>
              <a:rPr lang="en-US" dirty="0"/>
              <a:t>going to do</a:t>
            </a:r>
          </a:p>
        </p:txBody>
      </p:sp>
      <p:sp>
        <p:nvSpPr>
          <p:cNvPr id="21" name="Text Placeholder 4"/>
          <p:cNvSpPr>
            <a:spLocks noGrp="1"/>
          </p:cNvSpPr>
          <p:nvPr>
            <p:ph type="body" sz="quarter" idx="79" hasCustomPrompt="1"/>
          </p:nvPr>
        </p:nvSpPr>
        <p:spPr>
          <a:xfrm>
            <a:off x="6448046" y="1769708"/>
            <a:ext cx="2372104" cy="1765227"/>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dirty="0"/>
              <a:t>Organization: definition of roles and responsibilities, organizational interfaces,</a:t>
            </a:r>
            <a:br>
              <a:rPr lang="en-US" dirty="0"/>
            </a:br>
            <a:r>
              <a:rPr lang="en-US" dirty="0"/>
              <a:t>and communication and decision-making structure</a:t>
            </a:r>
          </a:p>
          <a:p>
            <a:pPr lvl="0"/>
            <a:r>
              <a:rPr lang="en-US" dirty="0"/>
              <a:t>Process and tools: definition and rework of processes, KPI based tracking of improvements</a:t>
            </a:r>
          </a:p>
          <a:p>
            <a:pPr lvl="0"/>
            <a:r>
              <a:rPr lang="en-US" dirty="0"/>
              <a:t>Enablement of people through communication, engagement, coaching and training</a:t>
            </a:r>
          </a:p>
        </p:txBody>
      </p:sp>
      <p:sp>
        <p:nvSpPr>
          <p:cNvPr id="34" name="Text Placeholder 4">
            <a:extLst>
              <a:ext uri="{FF2B5EF4-FFF2-40B4-BE49-F238E27FC236}">
                <a16:creationId xmlns:a16="http://schemas.microsoft.com/office/drawing/2014/main" id="{8B402192-577E-314C-8D16-94CE6CDAC92F}"/>
              </a:ext>
            </a:extLst>
          </p:cNvPr>
          <p:cNvSpPr>
            <a:spLocks noGrp="1"/>
          </p:cNvSpPr>
          <p:nvPr>
            <p:ph type="body" sz="quarter" idx="83" hasCustomPrompt="1"/>
          </p:nvPr>
        </p:nvSpPr>
        <p:spPr>
          <a:xfrm>
            <a:off x="324000" y="569828"/>
            <a:ext cx="7103774" cy="118927"/>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Our approach to inspire actions</a:t>
            </a:r>
          </a:p>
        </p:txBody>
      </p:sp>
      <p:sp>
        <p:nvSpPr>
          <p:cNvPr id="35" name="Text Placeholder 4">
            <a:extLst>
              <a:ext uri="{FF2B5EF4-FFF2-40B4-BE49-F238E27FC236}">
                <a16:creationId xmlns:a16="http://schemas.microsoft.com/office/drawing/2014/main" id="{CCA68E53-F57C-F944-9941-F7ED4A29A9CA}"/>
              </a:ext>
            </a:extLst>
          </p:cNvPr>
          <p:cNvSpPr>
            <a:spLocks noGrp="1"/>
          </p:cNvSpPr>
          <p:nvPr>
            <p:ph type="body" sz="quarter" idx="84"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Start with the why</a:t>
            </a:r>
          </a:p>
        </p:txBody>
      </p:sp>
      <p:sp>
        <p:nvSpPr>
          <p:cNvPr id="22" name="Date Placeholder 2">
            <a:extLst>
              <a:ext uri="{FF2B5EF4-FFF2-40B4-BE49-F238E27FC236}">
                <a16:creationId xmlns:a16="http://schemas.microsoft.com/office/drawing/2014/main" id="{93460164-7911-D94F-A14D-9EADF8E82A1D}"/>
              </a:ext>
            </a:extLst>
          </p:cNvPr>
          <p:cNvSpPr>
            <a:spLocks noGrp="1"/>
          </p:cNvSpPr>
          <p:nvPr>
            <p:ph type="dt" sz="half" idx="85"/>
          </p:nvPr>
        </p:nvSpPr>
        <p:spPr>
          <a:xfrm>
            <a:off x="324000" y="4972077"/>
            <a:ext cx="494319" cy="92455"/>
          </a:xfrm>
        </p:spPr>
        <p:txBody>
          <a:bodyPr/>
          <a:lstStyle>
            <a:lvl1pPr>
              <a:defRPr>
                <a:solidFill>
                  <a:schemeClr val="bg1">
                    <a:alpha val="50000"/>
                  </a:schemeClr>
                </a:solidFill>
              </a:defRPr>
            </a:lvl1pPr>
          </a:lstStyle>
          <a:p>
            <a:fld id="{D0462904-BA23-C149-B11D-A19166C7049F}" type="datetime1">
              <a:rPr lang="ro-RO" smtClean="0"/>
              <a:t>16.11.2022</a:t>
            </a:fld>
            <a:endParaRPr lang="en-US" dirty="0"/>
          </a:p>
        </p:txBody>
      </p:sp>
      <p:sp>
        <p:nvSpPr>
          <p:cNvPr id="28" name="Footer Placeholder 3">
            <a:extLst>
              <a:ext uri="{FF2B5EF4-FFF2-40B4-BE49-F238E27FC236}">
                <a16:creationId xmlns:a16="http://schemas.microsoft.com/office/drawing/2014/main" id="{F0077DA0-949A-EB43-9407-01A9C90787C8}"/>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31" name="Graphic 30">
            <a:extLst>
              <a:ext uri="{FF2B5EF4-FFF2-40B4-BE49-F238E27FC236}">
                <a16:creationId xmlns:a16="http://schemas.microsoft.com/office/drawing/2014/main" id="{508CC85E-B88C-AD45-A7C4-3001B40800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7" name="Slide Number Placeholder 4">
            <a:extLst>
              <a:ext uri="{FF2B5EF4-FFF2-40B4-BE49-F238E27FC236}">
                <a16:creationId xmlns:a16="http://schemas.microsoft.com/office/drawing/2014/main" id="{267277B3-F169-2F45-870A-76D4C9AFF1DD}"/>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098912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675" dirty="0"/>
          </a:p>
        </p:txBody>
      </p:sp>
      <p:sp>
        <p:nvSpPr>
          <p:cNvPr id="16" name="object 4">
            <a:extLst>
              <a:ext uri="{FF2B5EF4-FFF2-40B4-BE49-F238E27FC236}">
                <a16:creationId xmlns:a16="http://schemas.microsoft.com/office/drawing/2014/main" id="{7E485DF3-9C1C-6B40-B61B-2AEC1BB6DF01}"/>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675"/>
          </a:p>
        </p:txBody>
      </p:sp>
      <p:sp>
        <p:nvSpPr>
          <p:cNvPr id="17" name="object 5">
            <a:extLst>
              <a:ext uri="{FF2B5EF4-FFF2-40B4-BE49-F238E27FC236}">
                <a16:creationId xmlns:a16="http://schemas.microsoft.com/office/drawing/2014/main" id="{5F3B19B7-00F5-4A40-A8AA-2456D9CDFE0D}"/>
              </a:ext>
            </a:extLst>
          </p:cNvPr>
          <p:cNvSpPr/>
          <p:nvPr/>
        </p:nvSpPr>
        <p:spPr>
          <a:xfrm>
            <a:off x="6096923" y="0"/>
            <a:ext cx="3047077"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675"/>
          </a:p>
        </p:txBody>
      </p:sp>
      <p:sp>
        <p:nvSpPr>
          <p:cNvPr id="19" name="object 3">
            <a:extLst>
              <a:ext uri="{FF2B5EF4-FFF2-40B4-BE49-F238E27FC236}">
                <a16:creationId xmlns:a16="http://schemas.microsoft.com/office/drawing/2014/main" id="{36B88A47-1A90-4C33-B5BB-E8F8A2BCFFA9}"/>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253" dirty="0"/>
          </a:p>
        </p:txBody>
      </p:sp>
      <p:sp>
        <p:nvSpPr>
          <p:cNvPr id="20" name="object 4">
            <a:extLst>
              <a:ext uri="{FF2B5EF4-FFF2-40B4-BE49-F238E27FC236}">
                <a16:creationId xmlns:a16="http://schemas.microsoft.com/office/drawing/2014/main" id="{15652C45-9695-432A-A100-87D42613D04C}"/>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253"/>
          </a:p>
        </p:txBody>
      </p:sp>
      <p:sp>
        <p:nvSpPr>
          <p:cNvPr id="22" name="object 5">
            <a:extLst>
              <a:ext uri="{FF2B5EF4-FFF2-40B4-BE49-F238E27FC236}">
                <a16:creationId xmlns:a16="http://schemas.microsoft.com/office/drawing/2014/main" id="{3864B008-0AE2-49F7-B572-A793936F44D8}"/>
              </a:ext>
            </a:extLst>
          </p:cNvPr>
          <p:cNvSpPr/>
          <p:nvPr userDrawn="1"/>
        </p:nvSpPr>
        <p:spPr>
          <a:xfrm>
            <a:off x="6096923" y="0"/>
            <a:ext cx="3047077"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253"/>
          </a:p>
        </p:txBody>
      </p:sp>
      <p:sp>
        <p:nvSpPr>
          <p:cNvPr id="24" name="object 4">
            <a:extLst>
              <a:ext uri="{FF2B5EF4-FFF2-40B4-BE49-F238E27FC236}">
                <a16:creationId xmlns:a16="http://schemas.microsoft.com/office/drawing/2014/main" id="{59C1CFE4-D091-1240-9F9C-DD9A49E65DF4}"/>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C00000"/>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0" y="569700"/>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Focus Area &amp; Capabilities</a:t>
            </a:r>
          </a:p>
        </p:txBody>
      </p:sp>
      <p:sp>
        <p:nvSpPr>
          <p:cNvPr id="14" name="Date Placeholder 2">
            <a:extLst>
              <a:ext uri="{FF2B5EF4-FFF2-40B4-BE49-F238E27FC236}">
                <a16:creationId xmlns:a16="http://schemas.microsoft.com/office/drawing/2014/main" id="{38A2C15A-BB19-E94D-BC34-890D5C3B1B75}"/>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9BC06A3C-E0BA-A44E-BF6A-8DFD185B9B75}" type="datetime1">
              <a:rPr lang="ro-RO" smtClean="0"/>
              <a:t>16.11.2022</a:t>
            </a:fld>
            <a:endParaRPr lang="en-US" dirty="0"/>
          </a:p>
        </p:txBody>
      </p:sp>
      <p:sp>
        <p:nvSpPr>
          <p:cNvPr id="27" name="Table Placeholder 5">
            <a:extLst>
              <a:ext uri="{FF2B5EF4-FFF2-40B4-BE49-F238E27FC236}">
                <a16:creationId xmlns:a16="http://schemas.microsoft.com/office/drawing/2014/main" id="{6085AEA9-2B08-DC4B-8107-CB0DD7BF5424}"/>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8" name="Table Placeholder 5">
            <a:extLst>
              <a:ext uri="{FF2B5EF4-FFF2-40B4-BE49-F238E27FC236}">
                <a16:creationId xmlns:a16="http://schemas.microsoft.com/office/drawing/2014/main" id="{A6B31474-639D-FB4A-A034-CBD50C4A248B}"/>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9" name="Table Placeholder 5">
            <a:extLst>
              <a:ext uri="{FF2B5EF4-FFF2-40B4-BE49-F238E27FC236}">
                <a16:creationId xmlns:a16="http://schemas.microsoft.com/office/drawing/2014/main" id="{0A439387-ACBE-6347-84E7-4DFD7489F81B}"/>
              </a:ext>
            </a:extLst>
          </p:cNvPr>
          <p:cNvSpPr>
            <a:spLocks noGrp="1"/>
          </p:cNvSpPr>
          <p:nvPr>
            <p:ph type="tbl" sz="quarter" idx="84"/>
          </p:nvPr>
        </p:nvSpPr>
        <p:spPr>
          <a:xfrm>
            <a:off x="6448046"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5" name="Footer Placeholder 3">
            <a:extLst>
              <a:ext uri="{FF2B5EF4-FFF2-40B4-BE49-F238E27FC236}">
                <a16:creationId xmlns:a16="http://schemas.microsoft.com/office/drawing/2014/main" id="{E2260129-F611-B44E-8425-B6EAA2E6DB86}"/>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30" name="Graphic 29">
            <a:extLst>
              <a:ext uri="{FF2B5EF4-FFF2-40B4-BE49-F238E27FC236}">
                <a16:creationId xmlns:a16="http://schemas.microsoft.com/office/drawing/2014/main" id="{6764A4FF-D0BE-2749-8B36-F63FC8A3995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1" name="Slide Number Placeholder 4">
            <a:extLst>
              <a:ext uri="{FF2B5EF4-FFF2-40B4-BE49-F238E27FC236}">
                <a16:creationId xmlns:a16="http://schemas.microsoft.com/office/drawing/2014/main" id="{3CC254D6-C94A-3048-828A-6A34BA73D012}"/>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2697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pertises">
    <p:spTree>
      <p:nvGrpSpPr>
        <p:cNvPr id="1" name=""/>
        <p:cNvGrpSpPr/>
        <p:nvPr/>
      </p:nvGrpSpPr>
      <p:grpSpPr>
        <a:xfrm>
          <a:off x="0" y="0"/>
          <a:ext cx="0" cy="0"/>
          <a:chOff x="0" y="0"/>
          <a:chExt cx="0" cy="0"/>
        </a:xfrm>
      </p:grpSpPr>
      <p:sp>
        <p:nvSpPr>
          <p:cNvPr id="24" name="Picture Placeholder 2"/>
          <p:cNvSpPr>
            <a:spLocks noGrp="1"/>
          </p:cNvSpPr>
          <p:nvPr>
            <p:ph type="pic" sz="quarter" idx="44"/>
          </p:nvPr>
        </p:nvSpPr>
        <p:spPr>
          <a:xfrm>
            <a:off x="5686433" y="0"/>
            <a:ext cx="3457567"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32" name="Text Placeholder 4"/>
          <p:cNvSpPr>
            <a:spLocks noGrp="1"/>
          </p:cNvSpPr>
          <p:nvPr>
            <p:ph type="body" sz="quarter" idx="13" hasCustomPrompt="1"/>
          </p:nvPr>
        </p:nvSpPr>
        <p:spPr>
          <a:xfrm>
            <a:off x="324000" y="1098282"/>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Mobilize</a:t>
            </a:r>
          </a:p>
        </p:txBody>
      </p:sp>
      <p:sp>
        <p:nvSpPr>
          <p:cNvPr id="33" name="Text Placeholder 4"/>
          <p:cNvSpPr>
            <a:spLocks noGrp="1"/>
          </p:cNvSpPr>
          <p:nvPr>
            <p:ph type="body" sz="quarter" idx="45" hasCustomPrompt="1"/>
          </p:nvPr>
        </p:nvSpPr>
        <p:spPr>
          <a:xfrm>
            <a:off x="2160094" y="1098282"/>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Digitalize</a:t>
            </a:r>
          </a:p>
        </p:txBody>
      </p:sp>
      <p:sp>
        <p:nvSpPr>
          <p:cNvPr id="34" name="Text Placeholder 4"/>
          <p:cNvSpPr>
            <a:spLocks noGrp="1"/>
          </p:cNvSpPr>
          <p:nvPr>
            <p:ph type="body" sz="quarter" idx="46" hasCustomPrompt="1"/>
          </p:nvPr>
        </p:nvSpPr>
        <p:spPr>
          <a:xfrm>
            <a:off x="3982667" y="1098282"/>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Energize</a:t>
            </a:r>
          </a:p>
        </p:txBody>
      </p:sp>
      <p:sp>
        <p:nvSpPr>
          <p:cNvPr id="35" name="Text Placeholder 4"/>
          <p:cNvSpPr>
            <a:spLocks noGrp="1"/>
          </p:cNvSpPr>
          <p:nvPr>
            <p:ph type="body" sz="quarter" idx="47" hasCustomPrompt="1"/>
          </p:nvPr>
        </p:nvSpPr>
        <p:spPr>
          <a:xfrm>
            <a:off x="324000" y="2837979"/>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Industrialize</a:t>
            </a:r>
          </a:p>
        </p:txBody>
      </p:sp>
      <p:sp>
        <p:nvSpPr>
          <p:cNvPr id="36" name="Text Placeholder 4"/>
          <p:cNvSpPr>
            <a:spLocks noGrp="1"/>
          </p:cNvSpPr>
          <p:nvPr>
            <p:ph type="body" sz="quarter" idx="48" hasCustomPrompt="1"/>
          </p:nvPr>
        </p:nvSpPr>
        <p:spPr>
          <a:xfrm>
            <a:off x="2160094" y="2837979"/>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Optimize</a:t>
            </a:r>
          </a:p>
        </p:txBody>
      </p:sp>
      <p:sp>
        <p:nvSpPr>
          <p:cNvPr id="37" name="Text Placeholder 4"/>
          <p:cNvSpPr>
            <a:spLocks noGrp="1"/>
          </p:cNvSpPr>
          <p:nvPr>
            <p:ph type="body" sz="quarter" idx="72" hasCustomPrompt="1"/>
          </p:nvPr>
        </p:nvSpPr>
        <p:spPr>
          <a:xfrm>
            <a:off x="3982667" y="2837979"/>
            <a:ext cx="1350257" cy="265457"/>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dirty="0"/>
              <a:t>Performance</a:t>
            </a:r>
          </a:p>
        </p:txBody>
      </p:sp>
      <p:sp>
        <p:nvSpPr>
          <p:cNvPr id="38" name="Text Placeholder 4"/>
          <p:cNvSpPr>
            <a:spLocks noGrp="1"/>
          </p:cNvSpPr>
          <p:nvPr>
            <p:ph type="body" sz="quarter" idx="12" hasCustomPrompt="1"/>
          </p:nvPr>
        </p:nvSpPr>
        <p:spPr>
          <a:xfrm>
            <a:off x="324000" y="1558693"/>
            <a:ext cx="1350257" cy="6924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Electric Mobility</a:t>
            </a:r>
            <a:br>
              <a:rPr lang="en-US" dirty="0"/>
            </a:br>
            <a:r>
              <a:rPr lang="en-US" dirty="0"/>
              <a:t>Electric Powertrain</a:t>
            </a:r>
            <a:br>
              <a:rPr lang="en-US" dirty="0"/>
            </a:br>
            <a:r>
              <a:rPr lang="en-US" dirty="0"/>
              <a:t>Mobility Innovations</a:t>
            </a:r>
            <a:br>
              <a:rPr lang="en-US" dirty="0"/>
            </a:br>
            <a:r>
              <a:rPr lang="en-US" dirty="0"/>
              <a:t>Android Automotive</a:t>
            </a:r>
            <a:br>
              <a:rPr lang="en-US" dirty="0"/>
            </a:br>
            <a:r>
              <a:rPr lang="en-US" dirty="0"/>
              <a:t>Autonomous Driving</a:t>
            </a:r>
          </a:p>
        </p:txBody>
      </p:sp>
      <p:sp>
        <p:nvSpPr>
          <p:cNvPr id="39" name="Text Placeholder 4"/>
          <p:cNvSpPr>
            <a:spLocks noGrp="1"/>
          </p:cNvSpPr>
          <p:nvPr>
            <p:ph type="body" sz="quarter" idx="73" hasCustomPrompt="1"/>
          </p:nvPr>
        </p:nvSpPr>
        <p:spPr>
          <a:xfrm>
            <a:off x="2160094" y="1558693"/>
            <a:ext cx="1350257" cy="6924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Digital Services</a:t>
            </a:r>
            <a:br>
              <a:rPr lang="en-US" dirty="0"/>
            </a:br>
            <a:r>
              <a:rPr lang="en-US" dirty="0"/>
              <a:t>Cyber Security</a:t>
            </a:r>
            <a:br>
              <a:rPr lang="en-US" dirty="0"/>
            </a:br>
            <a:r>
              <a:rPr lang="en-US" dirty="0"/>
              <a:t>Data Analytics &amp; AI</a:t>
            </a:r>
            <a:br>
              <a:rPr lang="en-US" dirty="0"/>
            </a:br>
            <a:r>
              <a:rPr lang="en-US" dirty="0" err="1"/>
              <a:t>NeXonic</a:t>
            </a:r>
            <a:r>
              <a:rPr lang="en-US" dirty="0"/>
              <a:t>®</a:t>
            </a:r>
            <a:br>
              <a:rPr lang="en-US" dirty="0"/>
            </a:br>
            <a:r>
              <a:rPr lang="en-US" dirty="0"/>
              <a:t>User Experience</a:t>
            </a:r>
          </a:p>
        </p:txBody>
      </p:sp>
      <p:sp>
        <p:nvSpPr>
          <p:cNvPr id="40" name="Text Placeholder 4"/>
          <p:cNvSpPr>
            <a:spLocks noGrp="1"/>
          </p:cNvSpPr>
          <p:nvPr>
            <p:ph type="body" sz="quarter" idx="74" hasCustomPrompt="1"/>
          </p:nvPr>
        </p:nvSpPr>
        <p:spPr>
          <a:xfrm>
            <a:off x="2160094" y="3298737"/>
            <a:ext cx="1350257" cy="8309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Agile Transformation</a:t>
            </a:r>
            <a:br>
              <a:rPr lang="en-US" dirty="0"/>
            </a:br>
            <a:r>
              <a:rPr lang="en-US" dirty="0"/>
              <a:t>Cost Management</a:t>
            </a:r>
            <a:br>
              <a:rPr lang="en-US" dirty="0"/>
            </a:br>
            <a:r>
              <a:rPr lang="en-US" dirty="0"/>
              <a:t>Organizational</a:t>
            </a:r>
            <a:br>
              <a:rPr lang="en-US" dirty="0"/>
            </a:br>
            <a:r>
              <a:rPr lang="en-US" dirty="0"/>
              <a:t>Development</a:t>
            </a:r>
            <a:br>
              <a:rPr lang="en-US" dirty="0"/>
            </a:br>
            <a:r>
              <a:rPr lang="en-US" dirty="0"/>
              <a:t>Quality Management</a:t>
            </a:r>
            <a:br>
              <a:rPr lang="en-US" dirty="0"/>
            </a:br>
            <a:r>
              <a:rPr lang="en-US" dirty="0"/>
              <a:t>Sustainability</a:t>
            </a:r>
          </a:p>
        </p:txBody>
      </p:sp>
      <p:sp>
        <p:nvSpPr>
          <p:cNvPr id="41" name="Text Placeholder 4"/>
          <p:cNvSpPr>
            <a:spLocks noGrp="1"/>
          </p:cNvSpPr>
          <p:nvPr>
            <p:ph type="body" sz="quarter" idx="75" hasCustomPrompt="1"/>
          </p:nvPr>
        </p:nvSpPr>
        <p:spPr>
          <a:xfrm>
            <a:off x="3982667" y="3298737"/>
            <a:ext cx="1350257" cy="8309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Change Management</a:t>
            </a:r>
            <a:br>
              <a:rPr lang="en-US" dirty="0"/>
            </a:br>
            <a:r>
              <a:rPr lang="en-US" dirty="0"/>
              <a:t>Communication</a:t>
            </a:r>
            <a:br>
              <a:rPr lang="en-US" dirty="0"/>
            </a:br>
            <a:r>
              <a:rPr lang="en-US" dirty="0"/>
              <a:t>Management</a:t>
            </a:r>
            <a:br>
              <a:rPr lang="en-US" dirty="0"/>
            </a:br>
            <a:r>
              <a:rPr lang="en-US" dirty="0"/>
              <a:t>Leadership</a:t>
            </a:r>
            <a:br>
              <a:rPr lang="en-US" dirty="0"/>
            </a:br>
            <a:r>
              <a:rPr lang="en-US" dirty="0"/>
              <a:t>Learning Experience</a:t>
            </a:r>
            <a:br>
              <a:rPr lang="en-US" dirty="0"/>
            </a:br>
            <a:r>
              <a:rPr lang="en-US" dirty="0"/>
              <a:t>Rollout Management</a:t>
            </a:r>
          </a:p>
        </p:txBody>
      </p:sp>
      <p:sp>
        <p:nvSpPr>
          <p:cNvPr id="42" name="Text Placeholder 4"/>
          <p:cNvSpPr>
            <a:spLocks noGrp="1"/>
          </p:cNvSpPr>
          <p:nvPr>
            <p:ph type="body" sz="quarter" idx="76" hasCustomPrompt="1"/>
          </p:nvPr>
        </p:nvSpPr>
        <p:spPr>
          <a:xfrm>
            <a:off x="3982667" y="1558693"/>
            <a:ext cx="1350257" cy="276999"/>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Charging Infrastructure</a:t>
            </a:r>
            <a:br>
              <a:rPr lang="en-US" dirty="0"/>
            </a:br>
            <a:r>
              <a:rPr lang="en-US" dirty="0"/>
              <a:t>Battery Technology</a:t>
            </a:r>
          </a:p>
        </p:txBody>
      </p:sp>
      <p:sp>
        <p:nvSpPr>
          <p:cNvPr id="43" name="Text Placeholder 4"/>
          <p:cNvSpPr>
            <a:spLocks noGrp="1"/>
          </p:cNvSpPr>
          <p:nvPr>
            <p:ph type="body" sz="quarter" idx="77" hasCustomPrompt="1"/>
          </p:nvPr>
        </p:nvSpPr>
        <p:spPr>
          <a:xfrm>
            <a:off x="324000" y="3298737"/>
            <a:ext cx="1350257" cy="276999"/>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dirty="0"/>
              <a:t>Operations &amp; Supply Chain</a:t>
            </a:r>
          </a:p>
        </p:txBody>
      </p:sp>
      <p:sp>
        <p:nvSpPr>
          <p:cNvPr id="22" name="Text Placeholder 4">
            <a:extLst>
              <a:ext uri="{FF2B5EF4-FFF2-40B4-BE49-F238E27FC236}">
                <a16:creationId xmlns:a16="http://schemas.microsoft.com/office/drawing/2014/main" id="{07513F9C-EE39-7542-811C-9CEEEC0F51E8}"/>
              </a:ext>
            </a:extLst>
          </p:cNvPr>
          <p:cNvSpPr>
            <a:spLocks noGrp="1"/>
          </p:cNvSpPr>
          <p:nvPr>
            <p:ph type="body" sz="quarter" idx="82" hasCustomPrompt="1"/>
          </p:nvPr>
        </p:nvSpPr>
        <p:spPr>
          <a:xfrm>
            <a:off x="324000" y="569828"/>
            <a:ext cx="7103774"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dirty="0" err="1"/>
              <a:t>Expertises</a:t>
            </a:r>
            <a:endParaRPr lang="en-US" dirty="0"/>
          </a:p>
        </p:txBody>
      </p:sp>
      <p:sp>
        <p:nvSpPr>
          <p:cNvPr id="25" name="Text Placeholder 4">
            <a:extLst>
              <a:ext uri="{FF2B5EF4-FFF2-40B4-BE49-F238E27FC236}">
                <a16:creationId xmlns:a16="http://schemas.microsoft.com/office/drawing/2014/main" id="{A8D2FA19-1537-3045-B484-D21CEBD3BEA2}"/>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At a glance</a:t>
            </a:r>
          </a:p>
        </p:txBody>
      </p:sp>
      <p:sp>
        <p:nvSpPr>
          <p:cNvPr id="26" name="Rectangle 25">
            <a:extLst>
              <a:ext uri="{FF2B5EF4-FFF2-40B4-BE49-F238E27FC236}">
                <a16:creationId xmlns:a16="http://schemas.microsoft.com/office/drawing/2014/main" id="{B994109E-66EA-7E41-B51B-15ECDBB55D98}"/>
              </a:ext>
            </a:extLst>
          </p:cNvPr>
          <p:cNvSpPr/>
          <p:nvPr/>
        </p:nvSpPr>
        <p:spPr>
          <a:xfrm flipV="1">
            <a:off x="337522" y="1454966"/>
            <a:ext cx="4995402" cy="40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50" name="Rectangle 49">
            <a:extLst>
              <a:ext uri="{FF2B5EF4-FFF2-40B4-BE49-F238E27FC236}">
                <a16:creationId xmlns:a16="http://schemas.microsoft.com/office/drawing/2014/main" id="{D4A885A9-7D63-AC45-A079-165F9D9B9516}"/>
              </a:ext>
            </a:extLst>
          </p:cNvPr>
          <p:cNvSpPr/>
          <p:nvPr/>
        </p:nvSpPr>
        <p:spPr>
          <a:xfrm flipV="1">
            <a:off x="337522" y="3199061"/>
            <a:ext cx="4995402" cy="40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3" name="Date Placeholder 2">
            <a:extLst>
              <a:ext uri="{FF2B5EF4-FFF2-40B4-BE49-F238E27FC236}">
                <a16:creationId xmlns:a16="http://schemas.microsoft.com/office/drawing/2014/main" id="{A6DFC49E-B8E0-C148-B32E-FED0EED8A159}"/>
              </a:ext>
            </a:extLst>
          </p:cNvPr>
          <p:cNvSpPr>
            <a:spLocks noGrp="1"/>
          </p:cNvSpPr>
          <p:nvPr>
            <p:ph type="dt" sz="half" idx="10"/>
          </p:nvPr>
        </p:nvSpPr>
        <p:spPr>
          <a:xfrm>
            <a:off x="324000" y="4972077"/>
            <a:ext cx="494319" cy="92455"/>
          </a:xfrm>
        </p:spPr>
        <p:txBody>
          <a:bodyPr/>
          <a:lstStyle/>
          <a:p>
            <a:fld id="{832DAF4C-8AA1-4749-86B8-A2AF2F46C9F8}" type="datetime1">
              <a:rPr lang="ro-RO" smtClean="0"/>
              <a:t>16.11.2022</a:t>
            </a:fld>
            <a:endParaRPr lang="en-US" dirty="0"/>
          </a:p>
        </p:txBody>
      </p:sp>
      <p:sp>
        <p:nvSpPr>
          <p:cNvPr id="27" name="Rectangle 26">
            <a:extLst>
              <a:ext uri="{FF2B5EF4-FFF2-40B4-BE49-F238E27FC236}">
                <a16:creationId xmlns:a16="http://schemas.microsoft.com/office/drawing/2014/main" id="{B06056A5-F1C1-46A9-9B1E-C7228A1CC897}"/>
              </a:ext>
            </a:extLst>
          </p:cNvPr>
          <p:cNvSpPr/>
          <p:nvPr userDrawn="1"/>
        </p:nvSpPr>
        <p:spPr>
          <a:xfrm flipV="1">
            <a:off x="324000" y="1454966"/>
            <a:ext cx="4995402" cy="40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8" name="Rectangle 27">
            <a:extLst>
              <a:ext uri="{FF2B5EF4-FFF2-40B4-BE49-F238E27FC236}">
                <a16:creationId xmlns:a16="http://schemas.microsoft.com/office/drawing/2014/main" id="{71E2B43B-DFED-4D0E-BF60-9107D32B5F42}"/>
              </a:ext>
            </a:extLst>
          </p:cNvPr>
          <p:cNvSpPr/>
          <p:nvPr userDrawn="1"/>
        </p:nvSpPr>
        <p:spPr>
          <a:xfrm flipV="1">
            <a:off x="324000" y="3199061"/>
            <a:ext cx="4995402" cy="40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9" name="Footer Placeholder 2">
            <a:extLst>
              <a:ext uri="{FF2B5EF4-FFF2-40B4-BE49-F238E27FC236}">
                <a16:creationId xmlns:a16="http://schemas.microsoft.com/office/drawing/2014/main" id="{8591D196-2495-7D48-8812-C763F1756742}"/>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sp>
        <p:nvSpPr>
          <p:cNvPr id="30" name="Slide Number Placeholder 3">
            <a:extLst>
              <a:ext uri="{FF2B5EF4-FFF2-40B4-BE49-F238E27FC236}">
                <a16:creationId xmlns:a16="http://schemas.microsoft.com/office/drawing/2014/main" id="{BA57F404-4155-B848-9FDB-9C9690DDEA26}"/>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pic>
        <p:nvPicPr>
          <p:cNvPr id="31" name="Graphic 30">
            <a:extLst>
              <a:ext uri="{FF2B5EF4-FFF2-40B4-BE49-F238E27FC236}">
                <a16:creationId xmlns:a16="http://schemas.microsoft.com/office/drawing/2014/main" id="{4D1E6AF5-5B5A-2145-ABFC-7A372C158E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6800" y="202500"/>
            <a:ext cx="312222" cy="302760"/>
          </a:xfrm>
          <a:prstGeom prst="rect">
            <a:avLst/>
          </a:prstGeom>
        </p:spPr>
      </p:pic>
    </p:spTree>
    <p:extLst>
      <p:ext uri="{BB962C8B-B14F-4D97-AF65-F5344CB8AC3E}">
        <p14:creationId xmlns:p14="http://schemas.microsoft.com/office/powerpoint/2010/main" val="1625575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olumns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98CE03-C502-4673-ADF8-8C936978C2AF}"/>
              </a:ext>
            </a:extLst>
          </p:cNvPr>
          <p:cNvSpPr/>
          <p:nvPr userDrawn="1"/>
        </p:nvSpPr>
        <p:spPr>
          <a:xfrm>
            <a:off x="4572000" y="0"/>
            <a:ext cx="4572000"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9" name="Rectangle 18">
            <a:extLst>
              <a:ext uri="{FF2B5EF4-FFF2-40B4-BE49-F238E27FC236}">
                <a16:creationId xmlns:a16="http://schemas.microsoft.com/office/drawing/2014/main" id="{108D6D55-5BD1-478F-81BD-D1B115ED791D}"/>
              </a:ext>
            </a:extLst>
          </p:cNvPr>
          <p:cNvSpPr/>
          <p:nvPr userDrawn="1"/>
        </p:nvSpPr>
        <p:spPr>
          <a:xfrm>
            <a:off x="1" y="0"/>
            <a:ext cx="45719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Rectangle 12">
            <a:extLst>
              <a:ext uri="{FF2B5EF4-FFF2-40B4-BE49-F238E27FC236}">
                <a16:creationId xmlns:a16="http://schemas.microsoft.com/office/drawing/2014/main" id="{C1BE0C36-FE1D-6746-865B-307B0089794E}"/>
              </a:ext>
            </a:extLst>
          </p:cNvPr>
          <p:cNvSpPr/>
          <p:nvPr/>
        </p:nvSpPr>
        <p:spPr>
          <a:xfrm>
            <a:off x="4572000" y="0"/>
            <a:ext cx="4572000"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4" name="Rectangle 13">
            <a:extLst>
              <a:ext uri="{FF2B5EF4-FFF2-40B4-BE49-F238E27FC236}">
                <a16:creationId xmlns:a16="http://schemas.microsoft.com/office/drawing/2014/main" id="{37CAFF95-FADF-6648-BDD9-4C4BFE73DBE9}"/>
              </a:ext>
            </a:extLst>
          </p:cNvPr>
          <p:cNvSpPr/>
          <p:nvPr/>
        </p:nvSpPr>
        <p:spPr>
          <a:xfrm>
            <a:off x="1" y="0"/>
            <a:ext cx="45719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33" name="Text Placeholder 4"/>
          <p:cNvSpPr>
            <a:spLocks noGrp="1"/>
          </p:cNvSpPr>
          <p:nvPr>
            <p:ph type="body" sz="quarter" idx="14" hasCustomPrompt="1"/>
          </p:nvPr>
        </p:nvSpPr>
        <p:spPr>
          <a:xfrm>
            <a:off x="324000" y="918206"/>
            <a:ext cx="3937298" cy="30784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2475" spc="-56" baseline="0">
                <a:solidFill>
                  <a:srgbClr val="3399FF"/>
                </a:solidFill>
                <a:latin typeface="+mn-lt"/>
              </a:defRPr>
            </a:lvl1pPr>
          </a:lstStyle>
          <a:p>
            <a:pPr lvl="0"/>
            <a:r>
              <a:rPr lang="en-US" dirty="0"/>
              <a:t>Customer benefits</a:t>
            </a:r>
          </a:p>
        </p:txBody>
      </p:sp>
      <p:sp>
        <p:nvSpPr>
          <p:cNvPr id="34" name="Text Placeholder 4"/>
          <p:cNvSpPr>
            <a:spLocks noGrp="1"/>
          </p:cNvSpPr>
          <p:nvPr>
            <p:ph type="body" sz="quarter" idx="12" hasCustomPrompt="1"/>
          </p:nvPr>
        </p:nvSpPr>
        <p:spPr>
          <a:xfrm>
            <a:off x="324000" y="1354806"/>
            <a:ext cx="3937298" cy="1930096"/>
          </a:xfrm>
          <a:prstGeom prst="rect">
            <a:avLst/>
          </a:prstGeom>
        </p:spPr>
        <p:txBody>
          <a:bodyPr wrap="square" lIns="0" tIns="0" rIns="0" bIns="0">
            <a:spAutoFit/>
          </a:bodyPr>
          <a:lstStyle>
            <a:lvl1pPr marL="0" indent="0">
              <a:lnSpc>
                <a:spcPct val="120000"/>
              </a:lnSpc>
              <a:spcBef>
                <a:spcPts val="0"/>
              </a:spcBef>
              <a:spcAft>
                <a:spcPts val="0"/>
              </a:spcAft>
              <a:buFontTx/>
              <a:buNone/>
              <a:defRPr sz="1050">
                <a:solidFill>
                  <a:schemeClr val="bg1"/>
                </a:solidFill>
                <a:latin typeface="+mn-lt"/>
              </a:defRPr>
            </a:lvl1pPr>
          </a:lstStyle>
          <a:p>
            <a:pPr lvl="0"/>
            <a:r>
              <a:rPr lang="en-US" dirty="0"/>
              <a:t>As a customer, you benefit from our diverse expertise, spread over several locations and supported by reliable consultants.</a:t>
            </a:r>
            <a:br>
              <a:rPr lang="en-US" dirty="0"/>
            </a:br>
            <a:br>
              <a:rPr lang="en-US" dirty="0"/>
            </a:br>
            <a:r>
              <a:rPr lang="en-US" dirty="0"/>
              <a:t>For us, expertise is the tool for problem-solving in our customer projects. We align our expertise directly with the customer’s needs and develop it further.</a:t>
            </a:r>
            <a:br>
              <a:rPr lang="en-US" dirty="0"/>
            </a:br>
            <a:br>
              <a:rPr lang="en-US" dirty="0"/>
            </a:br>
            <a:r>
              <a:rPr lang="en-US" dirty="0"/>
              <a:t>For example, the areas of digital, industrialization, and agile transformation are consistently strengthened and expanded, while existing expertise can be optimized and matured.</a:t>
            </a:r>
          </a:p>
        </p:txBody>
      </p:sp>
      <p:sp>
        <p:nvSpPr>
          <p:cNvPr id="35" name="Text Placeholder 4"/>
          <p:cNvSpPr>
            <a:spLocks noGrp="1"/>
          </p:cNvSpPr>
          <p:nvPr>
            <p:ph type="body" sz="quarter" idx="59" hasCustomPrompt="1"/>
          </p:nvPr>
        </p:nvSpPr>
        <p:spPr>
          <a:xfrm>
            <a:off x="4909523" y="918206"/>
            <a:ext cx="3910627" cy="30784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2475" spc="-56" baseline="0">
                <a:solidFill>
                  <a:srgbClr val="3399FF"/>
                </a:solidFill>
                <a:latin typeface="+mn-lt"/>
              </a:defRPr>
            </a:lvl1pPr>
          </a:lstStyle>
          <a:p>
            <a:pPr lvl="0"/>
            <a:r>
              <a:rPr lang="en-US" dirty="0"/>
              <a:t>Partner benefits</a:t>
            </a:r>
          </a:p>
        </p:txBody>
      </p:sp>
      <p:sp>
        <p:nvSpPr>
          <p:cNvPr id="36" name="Text Placeholder 4"/>
          <p:cNvSpPr>
            <a:spLocks noGrp="1"/>
          </p:cNvSpPr>
          <p:nvPr>
            <p:ph type="body" sz="quarter" idx="60" hasCustomPrompt="1"/>
          </p:nvPr>
        </p:nvSpPr>
        <p:spPr>
          <a:xfrm>
            <a:off x="4909523" y="1354807"/>
            <a:ext cx="3910627" cy="2505879"/>
          </a:xfrm>
          <a:prstGeom prst="rect">
            <a:avLst/>
          </a:prstGeom>
        </p:spPr>
        <p:txBody>
          <a:bodyPr wrap="square" lIns="0" tIns="0" rIns="0" bIns="0">
            <a:spAutoFit/>
          </a:bodyPr>
          <a:lstStyle>
            <a:lvl1pPr marL="0" indent="0">
              <a:lnSpc>
                <a:spcPct val="120000"/>
              </a:lnSpc>
              <a:spcBef>
                <a:spcPts val="0"/>
              </a:spcBef>
              <a:spcAft>
                <a:spcPts val="0"/>
              </a:spcAft>
              <a:buFontTx/>
              <a:buNone/>
              <a:defRPr sz="1050">
                <a:solidFill>
                  <a:schemeClr val="bg1"/>
                </a:solidFill>
                <a:latin typeface="+mn-lt"/>
              </a:defRPr>
            </a:lvl1pPr>
          </a:lstStyle>
          <a:p>
            <a:pPr lvl="0"/>
            <a:r>
              <a:rPr lang="en-US" dirty="0"/>
              <a:t>As a partner of our customers, we accompany your topics up to their implementation; i.e. from strategy, through project management, up to the completed implementation, be it digital or analog, as source code in programming or as a steering meeting presentation. Problem analysis and solution from one source.</a:t>
            </a:r>
            <a:br>
              <a:rPr lang="en-US" dirty="0"/>
            </a:br>
            <a:br>
              <a:rPr lang="en-US" dirty="0"/>
            </a:br>
            <a:r>
              <a:rPr lang="en-US" dirty="0"/>
              <a:t>We use our network for this purpose. Our experts work with us in a complementary manner. This enables us to put together a team that is individually tailored to our customers and the challenges they face. In this way, we understand and accompany topics that stand out beyond the horizon. In this way we implement projects with our clients that are successful in the long term and sustainably. For over 20 years.</a:t>
            </a:r>
          </a:p>
        </p:txBody>
      </p:sp>
      <p:sp>
        <p:nvSpPr>
          <p:cNvPr id="12" name="Date Placeholder 2">
            <a:extLst>
              <a:ext uri="{FF2B5EF4-FFF2-40B4-BE49-F238E27FC236}">
                <a16:creationId xmlns:a16="http://schemas.microsoft.com/office/drawing/2014/main" id="{03CECF65-0E45-D248-8B21-F2DE33A072C6}"/>
              </a:ext>
            </a:extLst>
          </p:cNvPr>
          <p:cNvSpPr>
            <a:spLocks noGrp="1"/>
          </p:cNvSpPr>
          <p:nvPr>
            <p:ph type="dt" sz="half" idx="79"/>
          </p:nvPr>
        </p:nvSpPr>
        <p:spPr>
          <a:xfrm>
            <a:off x="337522" y="4972077"/>
            <a:ext cx="494319" cy="92455"/>
          </a:xfrm>
        </p:spPr>
        <p:txBody>
          <a:bodyPr/>
          <a:lstStyle>
            <a:lvl1pPr>
              <a:defRPr>
                <a:solidFill>
                  <a:schemeClr val="bg1">
                    <a:alpha val="50000"/>
                  </a:schemeClr>
                </a:solidFill>
              </a:defRPr>
            </a:lvl1pPr>
          </a:lstStyle>
          <a:p>
            <a:fld id="{C1065095-7259-4341-B538-DF2925CF1D39}" type="datetime1">
              <a:rPr lang="ro-RO" smtClean="0"/>
              <a:t>16.11.2022</a:t>
            </a:fld>
            <a:endParaRPr lang="en-US" dirty="0"/>
          </a:p>
        </p:txBody>
      </p:sp>
      <p:sp>
        <p:nvSpPr>
          <p:cNvPr id="21" name="Footer Placeholder 3">
            <a:extLst>
              <a:ext uri="{FF2B5EF4-FFF2-40B4-BE49-F238E27FC236}">
                <a16:creationId xmlns:a16="http://schemas.microsoft.com/office/drawing/2014/main" id="{A7A805A3-1B2F-944A-A8BD-D34EF0F66A6C}"/>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22" name="Graphic 21">
            <a:extLst>
              <a:ext uri="{FF2B5EF4-FFF2-40B4-BE49-F238E27FC236}">
                <a16:creationId xmlns:a16="http://schemas.microsoft.com/office/drawing/2014/main" id="{2E5E5EDC-DAEC-004B-BF1F-B9412B4599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3" name="Slide Number Placeholder 4">
            <a:extLst>
              <a:ext uri="{FF2B5EF4-FFF2-40B4-BE49-F238E27FC236}">
                <a16:creationId xmlns:a16="http://schemas.microsoft.com/office/drawing/2014/main" id="{899E1C9A-0E8A-1E4E-B414-0B6BB1BAA7E4}"/>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576962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rt with the why">
    <p:spTree>
      <p:nvGrpSpPr>
        <p:cNvPr id="1" name=""/>
        <p:cNvGrpSpPr/>
        <p:nvPr/>
      </p:nvGrpSpPr>
      <p:grpSpPr>
        <a:xfrm>
          <a:off x="0" y="0"/>
          <a:ext cx="0" cy="0"/>
          <a:chOff x="0" y="0"/>
          <a:chExt cx="0" cy="0"/>
        </a:xfrm>
      </p:grpSpPr>
      <p:sp>
        <p:nvSpPr>
          <p:cNvPr id="21" name="Rectangle: Rounded Corners 1">
            <a:extLst>
              <a:ext uri="{FF2B5EF4-FFF2-40B4-BE49-F238E27FC236}">
                <a16:creationId xmlns:a16="http://schemas.microsoft.com/office/drawing/2014/main" id="{FD6D4567-FEAF-A94F-95C7-CEC0574E60B2}"/>
              </a:ext>
            </a:extLst>
          </p:cNvPr>
          <p:cNvSpPr/>
          <p:nvPr/>
        </p:nvSpPr>
        <p:spPr>
          <a:xfrm rot="2700000">
            <a:off x="6351522" y="1675450"/>
            <a:ext cx="1355063" cy="1355151"/>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3" name="Text Placeholder 4">
            <a:extLst>
              <a:ext uri="{FF2B5EF4-FFF2-40B4-BE49-F238E27FC236}">
                <a16:creationId xmlns:a16="http://schemas.microsoft.com/office/drawing/2014/main" id="{94256B19-69CC-CC4A-B63B-62EE07441DCE}"/>
              </a:ext>
            </a:extLst>
          </p:cNvPr>
          <p:cNvSpPr>
            <a:spLocks noGrp="1"/>
          </p:cNvSpPr>
          <p:nvPr>
            <p:ph type="body" sz="quarter" idx="82" hasCustomPrompt="1"/>
          </p:nvPr>
        </p:nvSpPr>
        <p:spPr>
          <a:xfrm>
            <a:off x="6538838" y="2260523"/>
            <a:ext cx="980430" cy="185003"/>
          </a:xfrm>
          <a:prstGeom prst="rect">
            <a:avLst/>
          </a:prstGeom>
        </p:spPr>
        <p:txBody>
          <a:bodyPr wrap="square" lIns="0" tIns="0" rIns="0" bIns="0" anchor="ctr">
            <a:spAutoFit/>
          </a:bodyPr>
          <a:lstStyle>
            <a:lvl1pPr marL="0" indent="0" algn="ctr">
              <a:lnSpc>
                <a:spcPct val="120000"/>
              </a:lnSpc>
              <a:spcBef>
                <a:spcPts val="0"/>
              </a:spcBef>
              <a:buFontTx/>
              <a:buNone/>
              <a:defRPr sz="1050" cap="all" spc="113" baseline="0">
                <a:solidFill>
                  <a:schemeClr val="bg1"/>
                </a:solidFill>
                <a:latin typeface="+mn-lt"/>
              </a:defRPr>
            </a:lvl1pPr>
          </a:lstStyle>
          <a:p>
            <a:pPr lvl="0"/>
            <a:r>
              <a:rPr lang="en-US" dirty="0"/>
              <a:t>WHAT</a:t>
            </a:r>
          </a:p>
        </p:txBody>
      </p:sp>
      <p:sp>
        <p:nvSpPr>
          <p:cNvPr id="19" name="Rectangle: Rounded Corners 1">
            <a:extLst>
              <a:ext uri="{FF2B5EF4-FFF2-40B4-BE49-F238E27FC236}">
                <a16:creationId xmlns:a16="http://schemas.microsoft.com/office/drawing/2014/main" id="{A002E8A6-157C-6848-9A81-0A38014960DC}"/>
              </a:ext>
            </a:extLst>
          </p:cNvPr>
          <p:cNvSpPr/>
          <p:nvPr/>
        </p:nvSpPr>
        <p:spPr>
          <a:xfrm rot="2700000">
            <a:off x="5188194" y="1793046"/>
            <a:ext cx="1119887" cy="111995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0" name="Text Placeholder 4">
            <a:extLst>
              <a:ext uri="{FF2B5EF4-FFF2-40B4-BE49-F238E27FC236}">
                <a16:creationId xmlns:a16="http://schemas.microsoft.com/office/drawing/2014/main" id="{E259F346-80F2-874A-8686-4795C7FF1383}"/>
              </a:ext>
            </a:extLst>
          </p:cNvPr>
          <p:cNvSpPr>
            <a:spLocks noGrp="1"/>
          </p:cNvSpPr>
          <p:nvPr>
            <p:ph type="body" sz="quarter" idx="73" hasCustomPrompt="1"/>
          </p:nvPr>
        </p:nvSpPr>
        <p:spPr>
          <a:xfrm>
            <a:off x="5343001" y="2260523"/>
            <a:ext cx="810273" cy="185003"/>
          </a:xfrm>
          <a:prstGeom prst="rect">
            <a:avLst/>
          </a:prstGeom>
        </p:spPr>
        <p:txBody>
          <a:bodyPr wrap="square" lIns="0" tIns="0" rIns="0" bIns="0" anchor="ctr">
            <a:spAutoFit/>
          </a:bodyPr>
          <a:lstStyle>
            <a:lvl1pPr marL="0" indent="0" algn="ctr">
              <a:lnSpc>
                <a:spcPct val="120000"/>
              </a:lnSpc>
              <a:spcBef>
                <a:spcPts val="0"/>
              </a:spcBef>
              <a:buFontTx/>
              <a:buNone/>
              <a:defRPr sz="1050" cap="all" spc="113" baseline="0">
                <a:solidFill>
                  <a:schemeClr val="bg1"/>
                </a:solidFill>
                <a:latin typeface="+mn-lt"/>
              </a:defRPr>
            </a:lvl1pPr>
          </a:lstStyle>
          <a:p>
            <a:pPr lvl="0"/>
            <a:r>
              <a:rPr lang="en-US" dirty="0"/>
              <a:t>HOW</a:t>
            </a:r>
          </a:p>
        </p:txBody>
      </p:sp>
      <p:sp>
        <p:nvSpPr>
          <p:cNvPr id="22" name="Text Placeholder 4"/>
          <p:cNvSpPr>
            <a:spLocks noGrp="1"/>
          </p:cNvSpPr>
          <p:nvPr>
            <p:ph type="body" sz="quarter" idx="59" hasCustomPrompt="1"/>
          </p:nvPr>
        </p:nvSpPr>
        <p:spPr>
          <a:xfrm>
            <a:off x="324000" y="1771820"/>
            <a:ext cx="2970803" cy="1163395"/>
          </a:xfrm>
          <a:prstGeom prst="rect">
            <a:avLst/>
          </a:prstGeom>
          <a:noFill/>
        </p:spPr>
        <p:txBody>
          <a:bodyPr wrap="square" lIns="0" tIns="0" rIns="0" bIns="0">
            <a:spAutoFit/>
          </a:bodyPr>
          <a:lstStyle>
            <a:lvl1pPr marL="0" indent="0">
              <a:lnSpc>
                <a:spcPct val="90000"/>
              </a:lnSpc>
              <a:spcBef>
                <a:spcPts val="0"/>
              </a:spcBef>
              <a:buFont typeface="Arial" panose="020B0604020202020204" pitchFamily="34" charset="0"/>
              <a:buNone/>
              <a:defRPr sz="4200" spc="-150" baseline="0">
                <a:solidFill>
                  <a:schemeClr val="accent1"/>
                </a:solidFill>
                <a:latin typeface="+mn-lt"/>
              </a:defRPr>
            </a:lvl1pPr>
          </a:lstStyle>
          <a:p>
            <a:pPr lvl="0"/>
            <a:r>
              <a:rPr lang="en-US" dirty="0"/>
              <a:t>Start with </a:t>
            </a:r>
            <a:br>
              <a:rPr lang="en-US" dirty="0"/>
            </a:br>
            <a:r>
              <a:rPr lang="en-US" dirty="0"/>
              <a:t>the Why</a:t>
            </a:r>
          </a:p>
        </p:txBody>
      </p:sp>
      <p:sp>
        <p:nvSpPr>
          <p:cNvPr id="24" name="Text Placeholder 4"/>
          <p:cNvSpPr>
            <a:spLocks noGrp="1"/>
          </p:cNvSpPr>
          <p:nvPr>
            <p:ph type="body" sz="quarter" idx="12" hasCustomPrompt="1"/>
          </p:nvPr>
        </p:nvSpPr>
        <p:spPr>
          <a:xfrm>
            <a:off x="324000" y="2998781"/>
            <a:ext cx="2970803" cy="238911"/>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chemeClr val="accent3">
                    <a:lumMod val="50000"/>
                  </a:schemeClr>
                </a:solidFill>
                <a:latin typeface="+mn-lt"/>
              </a:defRPr>
            </a:lvl1pPr>
          </a:lstStyle>
          <a:p>
            <a:pPr lvl="0"/>
            <a:r>
              <a:rPr lang="en-US" dirty="0"/>
              <a:t>Our approach to inspire actions</a:t>
            </a:r>
          </a:p>
        </p:txBody>
      </p:sp>
      <p:sp>
        <p:nvSpPr>
          <p:cNvPr id="17" name="Rectangle: Rounded Corners 1">
            <a:extLst>
              <a:ext uri="{FF2B5EF4-FFF2-40B4-BE49-F238E27FC236}">
                <a16:creationId xmlns:a16="http://schemas.microsoft.com/office/drawing/2014/main" id="{08225B9D-F52B-C54B-9FE5-E8A45CF2F37D}"/>
              </a:ext>
            </a:extLst>
          </p:cNvPr>
          <p:cNvSpPr/>
          <p:nvPr/>
        </p:nvSpPr>
        <p:spPr>
          <a:xfrm rot="2700000">
            <a:off x="4306664" y="1970552"/>
            <a:ext cx="764897" cy="764947"/>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8" name="Text Placeholder 4">
            <a:extLst>
              <a:ext uri="{FF2B5EF4-FFF2-40B4-BE49-F238E27FC236}">
                <a16:creationId xmlns:a16="http://schemas.microsoft.com/office/drawing/2014/main" id="{408DAC02-DA2C-A541-9BF2-8423874CD02F}"/>
              </a:ext>
            </a:extLst>
          </p:cNvPr>
          <p:cNvSpPr>
            <a:spLocks noGrp="1"/>
          </p:cNvSpPr>
          <p:nvPr>
            <p:ph type="body" sz="quarter" idx="74" hasCustomPrompt="1"/>
          </p:nvPr>
        </p:nvSpPr>
        <p:spPr>
          <a:xfrm>
            <a:off x="4283976" y="2260523"/>
            <a:ext cx="810273" cy="185003"/>
          </a:xfrm>
          <a:prstGeom prst="rect">
            <a:avLst/>
          </a:prstGeom>
        </p:spPr>
        <p:txBody>
          <a:bodyPr wrap="square" lIns="0" tIns="0" rIns="0" bIns="0" anchor="ctr">
            <a:spAutoFit/>
          </a:bodyPr>
          <a:lstStyle>
            <a:lvl1pPr marL="0" indent="0" algn="ctr">
              <a:lnSpc>
                <a:spcPct val="120000"/>
              </a:lnSpc>
              <a:spcBef>
                <a:spcPts val="0"/>
              </a:spcBef>
              <a:buFontTx/>
              <a:buNone/>
              <a:defRPr sz="1050" cap="all" spc="113" baseline="0">
                <a:solidFill>
                  <a:schemeClr val="bg1"/>
                </a:solidFill>
                <a:latin typeface="+mn-lt"/>
              </a:defRPr>
            </a:lvl1pPr>
          </a:lstStyle>
          <a:p>
            <a:pPr lvl="0"/>
            <a:r>
              <a:rPr lang="en-US" dirty="0"/>
              <a:t>WHY</a:t>
            </a:r>
          </a:p>
        </p:txBody>
      </p:sp>
      <p:sp>
        <p:nvSpPr>
          <p:cNvPr id="14" name="Date Placeholder 2">
            <a:extLst>
              <a:ext uri="{FF2B5EF4-FFF2-40B4-BE49-F238E27FC236}">
                <a16:creationId xmlns:a16="http://schemas.microsoft.com/office/drawing/2014/main" id="{C89220D1-AA02-1143-9326-E76C4A21DB45}"/>
              </a:ext>
            </a:extLst>
          </p:cNvPr>
          <p:cNvSpPr>
            <a:spLocks noGrp="1"/>
          </p:cNvSpPr>
          <p:nvPr>
            <p:ph type="dt" sz="half" idx="10"/>
          </p:nvPr>
        </p:nvSpPr>
        <p:spPr>
          <a:xfrm>
            <a:off x="324000" y="4972077"/>
            <a:ext cx="494319" cy="92455"/>
          </a:xfrm>
        </p:spPr>
        <p:txBody>
          <a:bodyPr/>
          <a:lstStyle/>
          <a:p>
            <a:fld id="{F5640622-B828-694F-9553-9E741812EDCA}" type="datetime1">
              <a:rPr lang="ro-RO" smtClean="0"/>
              <a:t>16.11.2022</a:t>
            </a:fld>
            <a:endParaRPr lang="en-US" dirty="0"/>
          </a:p>
        </p:txBody>
      </p:sp>
      <p:sp>
        <p:nvSpPr>
          <p:cNvPr id="25" name="Rectangle: Rounded Corners 1">
            <a:extLst>
              <a:ext uri="{FF2B5EF4-FFF2-40B4-BE49-F238E27FC236}">
                <a16:creationId xmlns:a16="http://schemas.microsoft.com/office/drawing/2014/main" id="{B5A19FDD-3438-41AD-BEB2-1479AA4F676B}"/>
              </a:ext>
            </a:extLst>
          </p:cNvPr>
          <p:cNvSpPr/>
          <p:nvPr userDrawn="1"/>
        </p:nvSpPr>
        <p:spPr>
          <a:xfrm rot="2700000">
            <a:off x="6351522" y="1675450"/>
            <a:ext cx="1355063" cy="1355151"/>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6" name="Rectangle: Rounded Corners 1">
            <a:extLst>
              <a:ext uri="{FF2B5EF4-FFF2-40B4-BE49-F238E27FC236}">
                <a16:creationId xmlns:a16="http://schemas.microsoft.com/office/drawing/2014/main" id="{E5B2B697-2B29-435C-B5BB-2C5794B85926}"/>
              </a:ext>
            </a:extLst>
          </p:cNvPr>
          <p:cNvSpPr/>
          <p:nvPr userDrawn="1"/>
        </p:nvSpPr>
        <p:spPr>
          <a:xfrm rot="2700000">
            <a:off x="5188194" y="1793046"/>
            <a:ext cx="1119887" cy="111995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7" name="Rectangle: Rounded Corners 1">
            <a:extLst>
              <a:ext uri="{FF2B5EF4-FFF2-40B4-BE49-F238E27FC236}">
                <a16:creationId xmlns:a16="http://schemas.microsoft.com/office/drawing/2014/main" id="{BA76C010-0FBE-4EE3-8DC5-CDE718B2D1D2}"/>
              </a:ext>
            </a:extLst>
          </p:cNvPr>
          <p:cNvSpPr/>
          <p:nvPr userDrawn="1"/>
        </p:nvSpPr>
        <p:spPr>
          <a:xfrm rot="2700000">
            <a:off x="4306664" y="1970552"/>
            <a:ext cx="764897" cy="764947"/>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8" name="Footer Placeholder 2">
            <a:extLst>
              <a:ext uri="{FF2B5EF4-FFF2-40B4-BE49-F238E27FC236}">
                <a16:creationId xmlns:a16="http://schemas.microsoft.com/office/drawing/2014/main" id="{30BBB2FC-72B2-0642-975C-E2C07DC53F47}"/>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30" name="Graphic 29">
            <a:extLst>
              <a:ext uri="{FF2B5EF4-FFF2-40B4-BE49-F238E27FC236}">
                <a16:creationId xmlns:a16="http://schemas.microsoft.com/office/drawing/2014/main" id="{5464A9EB-3EF7-F44D-9D6D-ED46D0669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1" name="Slide Number Placeholder 3">
            <a:extLst>
              <a:ext uri="{FF2B5EF4-FFF2-40B4-BE49-F238E27FC236}">
                <a16:creationId xmlns:a16="http://schemas.microsoft.com/office/drawing/2014/main" id="{DC74CEB3-35C5-3745-BD36-E7CF17856D6A}"/>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268165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Contact">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2"/>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Company</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49"/>
            <a:ext cx="1856371" cy="1254845"/>
          </a:xfrm>
          <a:prstGeom prst="rect">
            <a:avLst/>
          </a:prstGeom>
        </p:spPr>
        <p:txBody>
          <a:bodyPr/>
          <a:lstStyle>
            <a:lvl1pPr marL="0" indent="0">
              <a:buNone/>
              <a:defRPr sz="9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29"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29" y="290051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29" y="3535165"/>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29" y="3661231"/>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0" y="4972077"/>
            <a:ext cx="494319" cy="92455"/>
          </a:xfrm>
        </p:spPr>
        <p:txBody>
          <a:bodyPr/>
          <a:lstStyle/>
          <a:p>
            <a:fld id="{5B785A92-BE1A-8D4A-AA00-0664E051997C}" type="datetime1">
              <a:rPr lang="ro-RO" smtClean="0"/>
              <a:t>16.11.2022</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88"/>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5"/>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0"/>
            <a:ext cx="1610426" cy="200055"/>
          </a:xfrm>
          <a:prstGeom prst="rect">
            <a:avLst/>
          </a:prstGeom>
          <a:noFill/>
        </p:spPr>
        <p:txBody>
          <a:bodyPr wrap="square" lIns="0" rtlCol="0">
            <a:noAutofit/>
          </a:bodyPr>
          <a:lstStyle/>
          <a:p>
            <a:r>
              <a:rPr lang="en-US" sz="700"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2" y="3601231"/>
            <a:ext cx="1610426" cy="200055"/>
          </a:xfrm>
          <a:prstGeom prst="rect">
            <a:avLst/>
          </a:prstGeom>
          <a:noFill/>
        </p:spPr>
        <p:txBody>
          <a:bodyPr wrap="square" lIns="0" rtlCol="0">
            <a:noAutofit/>
          </a:bodyPr>
          <a:lstStyle/>
          <a:p>
            <a:r>
              <a:rPr lang="en-US" sz="700"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2" y="3744634"/>
            <a:ext cx="1610426" cy="200055"/>
          </a:xfrm>
          <a:prstGeom prst="rect">
            <a:avLst/>
          </a:prstGeom>
          <a:noFill/>
        </p:spPr>
        <p:txBody>
          <a:bodyPr wrap="square" lIns="0" rtlCol="0">
            <a:noAutofit/>
          </a:bodyPr>
          <a:lstStyle/>
          <a:p>
            <a:r>
              <a:rPr lang="en-US" sz="75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7"/>
            <a:ext cx="677430" cy="200055"/>
          </a:xfrm>
          <a:prstGeom prst="rect">
            <a:avLst/>
          </a:prstGeom>
          <a:noFill/>
        </p:spPr>
        <p:txBody>
          <a:bodyPr wrap="none" lIns="0" rtlCol="0">
            <a:spAutoFit/>
          </a:bodyPr>
          <a:lstStyle/>
          <a:p>
            <a:r>
              <a:rPr lang="en-US" sz="700" spc="6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0" y="4390005"/>
            <a:ext cx="6250971" cy="257058"/>
          </a:xfrm>
          <a:prstGeom prst="rect">
            <a:avLst/>
          </a:prstGeom>
        </p:spPr>
        <p:txBody>
          <a:bodyPr wrap="square" lIns="0">
            <a:noAutofit/>
          </a:bodyPr>
          <a:lstStyle/>
          <a:p>
            <a:pPr marL="4763" marR="1905" lvl="0" indent="0" algn="l" defTabSz="457171" rtl="0" eaLnBrk="1" fontAlgn="auto" latinLnBrk="0" hangingPunct="1">
              <a:lnSpc>
                <a:spcPct val="123700"/>
              </a:lnSpc>
              <a:spcBef>
                <a:spcPts val="38"/>
              </a:spcBef>
              <a:spcAft>
                <a:spcPts val="0"/>
              </a:spcAft>
              <a:buClrTx/>
              <a:buSzTx/>
              <a:buFontTx/>
              <a:buNone/>
              <a:tabLst/>
              <a:defRPr/>
            </a:pP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450" b="0" i="0" u="none" strike="noStrike" kern="1200" cap="none" spc="-7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450" b="0" i="0" u="none" strike="noStrike" kern="1200" cap="none" spc="1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45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450" dirty="0"/>
          </a:p>
        </p:txBody>
      </p:sp>
    </p:spTree>
    <p:extLst>
      <p:ext uri="{BB962C8B-B14F-4D97-AF65-F5344CB8AC3E}">
        <p14:creationId xmlns:p14="http://schemas.microsoft.com/office/powerpoint/2010/main" val="340882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hteck 36">
            <a:extLst>
              <a:ext uri="{FF2B5EF4-FFF2-40B4-BE49-F238E27FC236}">
                <a16:creationId xmlns:a16="http://schemas.microsoft.com/office/drawing/2014/main" id="{AE9CC3A1-589D-8B45-B1B3-63C21EFF948E}"/>
              </a:ext>
            </a:extLst>
          </p:cNvPr>
          <p:cNvSpPr/>
          <p:nvPr userDrawn="1"/>
        </p:nvSpPr>
        <p:spPr>
          <a:xfrm>
            <a:off x="2531684"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2"/>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4"/>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5"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5" y="2906388"/>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5" y="3541040"/>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5" y="3667106"/>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49"/>
            <a:ext cx="1856371" cy="1254845"/>
          </a:xfrm>
          <a:prstGeom prst="rect">
            <a:avLst/>
          </a:prstGeom>
        </p:spPr>
        <p:txBody>
          <a:bodyPr/>
          <a:lstStyle>
            <a:lvl1pPr marL="0" indent="0">
              <a:buNone/>
              <a:defRPr sz="9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29"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29" y="290051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29" y="3535165"/>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29" y="3661231"/>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0" y="4972077"/>
            <a:ext cx="494319" cy="92455"/>
          </a:xfrm>
        </p:spPr>
        <p:txBody>
          <a:bodyPr/>
          <a:lstStyle/>
          <a:p>
            <a:fld id="{5B785A92-BE1A-8D4A-AA00-0664E051997C}" type="datetime1">
              <a:rPr lang="ro-RO" smtClean="0"/>
              <a:t>16.11.2022</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88"/>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5"/>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0"/>
            <a:ext cx="1610426" cy="200055"/>
          </a:xfrm>
          <a:prstGeom prst="rect">
            <a:avLst/>
          </a:prstGeom>
          <a:noFill/>
        </p:spPr>
        <p:txBody>
          <a:bodyPr wrap="square" lIns="0" rtlCol="0">
            <a:noAutofit/>
          </a:bodyPr>
          <a:lstStyle/>
          <a:p>
            <a:r>
              <a:rPr lang="en-US" sz="700"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2" y="3601231"/>
            <a:ext cx="1610426" cy="200055"/>
          </a:xfrm>
          <a:prstGeom prst="rect">
            <a:avLst/>
          </a:prstGeom>
          <a:noFill/>
        </p:spPr>
        <p:txBody>
          <a:bodyPr wrap="square" lIns="0" rtlCol="0">
            <a:noAutofit/>
          </a:bodyPr>
          <a:lstStyle/>
          <a:p>
            <a:r>
              <a:rPr lang="en-US" sz="700"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2" y="3744634"/>
            <a:ext cx="1610426" cy="200055"/>
          </a:xfrm>
          <a:prstGeom prst="rect">
            <a:avLst/>
          </a:prstGeom>
          <a:noFill/>
        </p:spPr>
        <p:txBody>
          <a:bodyPr wrap="square" lIns="0" rtlCol="0">
            <a:noAutofit/>
          </a:bodyPr>
          <a:lstStyle/>
          <a:p>
            <a:r>
              <a:rPr lang="en-US" sz="75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7"/>
            <a:ext cx="677430" cy="200055"/>
          </a:xfrm>
          <a:prstGeom prst="rect">
            <a:avLst/>
          </a:prstGeom>
          <a:noFill/>
        </p:spPr>
        <p:txBody>
          <a:bodyPr wrap="none" lIns="0" rtlCol="0">
            <a:spAutoFit/>
          </a:bodyPr>
          <a:lstStyle/>
          <a:p>
            <a:r>
              <a:rPr lang="en-US" sz="700" spc="6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0" y="4390005"/>
            <a:ext cx="6250971" cy="257058"/>
          </a:xfrm>
          <a:prstGeom prst="rect">
            <a:avLst/>
          </a:prstGeom>
        </p:spPr>
        <p:txBody>
          <a:bodyPr wrap="square" lIns="0">
            <a:noAutofit/>
          </a:bodyPr>
          <a:lstStyle/>
          <a:p>
            <a:pPr marL="4763" marR="1905" lvl="0" indent="0" algn="l" defTabSz="457171" rtl="0" eaLnBrk="1" fontAlgn="auto" latinLnBrk="0" hangingPunct="1">
              <a:lnSpc>
                <a:spcPct val="123700"/>
              </a:lnSpc>
              <a:spcBef>
                <a:spcPts val="38"/>
              </a:spcBef>
              <a:spcAft>
                <a:spcPts val="0"/>
              </a:spcAft>
              <a:buClrTx/>
              <a:buSzTx/>
              <a:buFontTx/>
              <a:buNone/>
              <a:tabLst/>
              <a:defRPr/>
            </a:pP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450" b="0" i="0" u="none" strike="noStrike" kern="1200" cap="none" spc="-7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450" b="0" i="0" u="none" strike="noStrike" kern="1200" cap="none" spc="1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45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450" dirty="0"/>
          </a:p>
        </p:txBody>
      </p:sp>
    </p:spTree>
    <p:extLst>
      <p:ext uri="{BB962C8B-B14F-4D97-AF65-F5344CB8AC3E}">
        <p14:creationId xmlns:p14="http://schemas.microsoft.com/office/powerpoint/2010/main" val="3143992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hteck 36">
            <a:extLst>
              <a:ext uri="{FF2B5EF4-FFF2-40B4-BE49-F238E27FC236}">
                <a16:creationId xmlns:a16="http://schemas.microsoft.com/office/drawing/2014/main" id="{AE9CC3A1-589D-8B45-B1B3-63C21EFF948E}"/>
              </a:ext>
            </a:extLst>
          </p:cNvPr>
          <p:cNvSpPr/>
          <p:nvPr userDrawn="1"/>
        </p:nvSpPr>
        <p:spPr>
          <a:xfrm>
            <a:off x="2531684"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hteck 40">
            <a:extLst>
              <a:ext uri="{FF2B5EF4-FFF2-40B4-BE49-F238E27FC236}">
                <a16:creationId xmlns:a16="http://schemas.microsoft.com/office/drawing/2014/main" id="{C4A64578-E3FA-5742-8CC7-E11F777C8F5E}"/>
              </a:ext>
            </a:extLst>
          </p:cNvPr>
          <p:cNvSpPr/>
          <p:nvPr userDrawn="1"/>
        </p:nvSpPr>
        <p:spPr>
          <a:xfrm>
            <a:off x="4716223"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2"/>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4"/>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5"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5" y="2906388"/>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5" y="3541040"/>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5" y="3667106"/>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49"/>
            <a:ext cx="1856371" cy="1254845"/>
          </a:xfrm>
          <a:prstGeom prst="rect">
            <a:avLst/>
          </a:prstGeom>
        </p:spPr>
        <p:txBody>
          <a:bodyPr/>
          <a:lstStyle>
            <a:lvl1pPr marL="0" indent="0">
              <a:buNone/>
              <a:defRPr sz="9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29"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29" y="290051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29" y="3535165"/>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29" y="3661231"/>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4717452" y="1360599"/>
            <a:ext cx="1856371" cy="1254845"/>
          </a:xfrm>
          <a:prstGeom prst="rect">
            <a:avLst/>
          </a:prstGeom>
        </p:spPr>
        <p:txBody>
          <a:bodyPr/>
          <a:lstStyle>
            <a:lvl1pPr marL="0" indent="0">
              <a:buNone/>
              <a:defRPr sz="9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4822794" y="273577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4822794" y="291226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4822794" y="3546916"/>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4822794" y="3672982"/>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0" y="4972077"/>
            <a:ext cx="494319" cy="92455"/>
          </a:xfrm>
        </p:spPr>
        <p:txBody>
          <a:bodyPr/>
          <a:lstStyle/>
          <a:p>
            <a:fld id="{5B785A92-BE1A-8D4A-AA00-0664E051997C}" type="datetime1">
              <a:rPr lang="ro-RO" smtClean="0"/>
              <a:t>16.11.2022</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88"/>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5"/>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0"/>
            <a:ext cx="1610426" cy="200055"/>
          </a:xfrm>
          <a:prstGeom prst="rect">
            <a:avLst/>
          </a:prstGeom>
          <a:noFill/>
        </p:spPr>
        <p:txBody>
          <a:bodyPr wrap="square" lIns="0" rtlCol="0">
            <a:noAutofit/>
          </a:bodyPr>
          <a:lstStyle/>
          <a:p>
            <a:r>
              <a:rPr lang="en-US" sz="700"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2" y="3601231"/>
            <a:ext cx="1610426" cy="200055"/>
          </a:xfrm>
          <a:prstGeom prst="rect">
            <a:avLst/>
          </a:prstGeom>
          <a:noFill/>
        </p:spPr>
        <p:txBody>
          <a:bodyPr wrap="square" lIns="0" rtlCol="0">
            <a:noAutofit/>
          </a:bodyPr>
          <a:lstStyle/>
          <a:p>
            <a:r>
              <a:rPr lang="en-US" sz="700"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2" y="3744634"/>
            <a:ext cx="1610426" cy="200055"/>
          </a:xfrm>
          <a:prstGeom prst="rect">
            <a:avLst/>
          </a:prstGeom>
          <a:noFill/>
        </p:spPr>
        <p:txBody>
          <a:bodyPr wrap="square" lIns="0" rtlCol="0">
            <a:noAutofit/>
          </a:bodyPr>
          <a:lstStyle/>
          <a:p>
            <a:r>
              <a:rPr lang="en-US" sz="75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7"/>
            <a:ext cx="677430" cy="200055"/>
          </a:xfrm>
          <a:prstGeom prst="rect">
            <a:avLst/>
          </a:prstGeom>
          <a:noFill/>
        </p:spPr>
        <p:txBody>
          <a:bodyPr wrap="none" lIns="0" rtlCol="0">
            <a:spAutoFit/>
          </a:bodyPr>
          <a:lstStyle/>
          <a:p>
            <a:r>
              <a:rPr lang="en-US" sz="700" spc="6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0" y="4390005"/>
            <a:ext cx="6250971" cy="257058"/>
          </a:xfrm>
          <a:prstGeom prst="rect">
            <a:avLst/>
          </a:prstGeom>
        </p:spPr>
        <p:txBody>
          <a:bodyPr wrap="square" lIns="0">
            <a:noAutofit/>
          </a:bodyPr>
          <a:lstStyle/>
          <a:p>
            <a:pPr marL="4763" marR="1905" lvl="0" indent="0" algn="l" defTabSz="457171" rtl="0" eaLnBrk="1" fontAlgn="auto" latinLnBrk="0" hangingPunct="1">
              <a:lnSpc>
                <a:spcPct val="123700"/>
              </a:lnSpc>
              <a:spcBef>
                <a:spcPts val="38"/>
              </a:spcBef>
              <a:spcAft>
                <a:spcPts val="0"/>
              </a:spcAft>
              <a:buClrTx/>
              <a:buSzTx/>
              <a:buFontTx/>
              <a:buNone/>
              <a:tabLst/>
              <a:defRPr/>
            </a:pP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450" b="0" i="0" u="none" strike="noStrike" kern="1200" cap="none" spc="-7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450" b="0" i="0" u="none" strike="noStrike" kern="1200" cap="none" spc="1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45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450" dirty="0"/>
          </a:p>
        </p:txBody>
      </p:sp>
    </p:spTree>
    <p:extLst>
      <p:ext uri="{BB962C8B-B14F-4D97-AF65-F5344CB8AC3E}">
        <p14:creationId xmlns:p14="http://schemas.microsoft.com/office/powerpoint/2010/main" val="9377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0" y="4972077"/>
            <a:ext cx="494319" cy="92455"/>
          </a:xfrm>
        </p:spPr>
        <p:txBody>
          <a:bodyPr/>
          <a:lstStyle/>
          <a:p>
            <a:fld id="{AE537AB4-BC8E-A446-82C8-E359E0CD83B3}" type="datetime1">
              <a:rPr lang="ro-RO" smtClean="0"/>
              <a:t>16.11.2022</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7"/>
            <a:ext cx="4295888" cy="92455"/>
          </a:xfrm>
        </p:spPr>
        <p:txBody>
          <a:bodyPr/>
          <a:lstStyle/>
          <a:p>
            <a:pPr marL="4763" algn="ctr">
              <a:spcBef>
                <a:spcPts val="51"/>
              </a:spcBef>
            </a:pPr>
            <a:r>
              <a:rPr lang="en-US" spc="6"/>
              <a:t>P3 group company presentation</a:t>
            </a:r>
            <a:endParaRPr lang="en-US" spc="-6"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7"/>
            <a:ext cx="337522" cy="92455"/>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0" y="884039"/>
            <a:ext cx="8496299" cy="3748683"/>
          </a:xfrm>
          <a:prstGeom prst="rect">
            <a:avLst/>
          </a:prstGeom>
        </p:spPr>
        <p:txBody>
          <a:bodyPr vert="horz" lIns="0" tIns="45720" rIns="91440" bIns="45720" rtlCol="0">
            <a:normAutofit/>
          </a:bodyPr>
          <a:lstStyle>
            <a:lvl1pPr marL="90000" indent="-90000">
              <a:defRPr/>
            </a:lvl1pPr>
            <a:lvl2pPr indent="-90000">
              <a:defRPr/>
            </a:lvl2pPr>
            <a:lvl3pPr indent="-90000">
              <a:defRPr/>
            </a:lvl3pPr>
            <a:lvl4pPr indent="-90000">
              <a:defRPr/>
            </a:lvl4pPr>
            <a:lvl5pPr indent="-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0" y="570062"/>
            <a:ext cx="6982437"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0" y="169200"/>
            <a:ext cx="6987753" cy="37394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2700" spc="-150" baseline="0">
                <a:solidFill>
                  <a:schemeClr val="accent1"/>
                </a:solidFill>
                <a:latin typeface="+mn-lt"/>
              </a:defRPr>
            </a:lvl1pPr>
          </a:lstStyle>
          <a:p>
            <a:pPr lvl="0"/>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3359591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45" name="Content Placeholder 2">
            <a:extLst>
              <a:ext uri="{FF2B5EF4-FFF2-40B4-BE49-F238E27FC236}">
                <a16:creationId xmlns:a16="http://schemas.microsoft.com/office/drawing/2014/main" id="{A3B81ECE-AC6D-8C42-B58C-254D90D14A12}"/>
              </a:ext>
            </a:extLst>
          </p:cNvPr>
          <p:cNvSpPr>
            <a:spLocks noGrp="1"/>
          </p:cNvSpPr>
          <p:nvPr>
            <p:ph sz="quarter" idx="106" hasCustomPrompt="1"/>
          </p:nvPr>
        </p:nvSpPr>
        <p:spPr>
          <a:xfrm>
            <a:off x="4717194" y="2602661"/>
            <a:ext cx="1856305" cy="1272469"/>
          </a:xfrm>
          <a:solidFill>
            <a:schemeClr val="bg2"/>
          </a:solidFill>
        </p:spPr>
        <p:txBody>
          <a:bodyPr/>
          <a:lstStyle>
            <a:lvl1pPr marL="0" indent="0">
              <a:buNone/>
              <a:defRPr/>
            </a:lvl1pPr>
          </a:lstStyle>
          <a:p>
            <a:pPr lvl="0"/>
            <a:r>
              <a:rPr lang="en-RO" dirty="0"/>
              <a:t> </a:t>
            </a:r>
          </a:p>
        </p:txBody>
      </p:sp>
      <p:sp>
        <p:nvSpPr>
          <p:cNvPr id="44" name="Content Placeholder 2">
            <a:extLst>
              <a:ext uri="{FF2B5EF4-FFF2-40B4-BE49-F238E27FC236}">
                <a16:creationId xmlns:a16="http://schemas.microsoft.com/office/drawing/2014/main" id="{00434664-A4BD-2B45-A5B4-3200F95D008A}"/>
              </a:ext>
            </a:extLst>
          </p:cNvPr>
          <p:cNvSpPr>
            <a:spLocks noGrp="1"/>
          </p:cNvSpPr>
          <p:nvPr>
            <p:ph sz="quarter" idx="105" hasCustomPrompt="1"/>
          </p:nvPr>
        </p:nvSpPr>
        <p:spPr>
          <a:xfrm>
            <a:off x="2532825" y="2602661"/>
            <a:ext cx="1856305" cy="1272469"/>
          </a:xfrm>
          <a:solidFill>
            <a:schemeClr val="bg2"/>
          </a:solidFill>
        </p:spPr>
        <p:txBody>
          <a:bodyPr/>
          <a:lstStyle>
            <a:lvl1pPr marL="0" indent="0">
              <a:buNone/>
              <a:defRPr/>
            </a:lvl1pPr>
          </a:lstStyle>
          <a:p>
            <a:pPr lvl="0"/>
            <a:r>
              <a:rPr lang="en-RO"/>
              <a:t> </a:t>
            </a:r>
            <a:endParaRPr lang="en-RO" dirty="0"/>
          </a:p>
        </p:txBody>
      </p:sp>
      <p:sp>
        <p:nvSpPr>
          <p:cNvPr id="3" name="Content Placeholder 2">
            <a:extLst>
              <a:ext uri="{FF2B5EF4-FFF2-40B4-BE49-F238E27FC236}">
                <a16:creationId xmlns:a16="http://schemas.microsoft.com/office/drawing/2014/main" id="{65E75C25-5F95-8243-81F1-D0658043154E}"/>
              </a:ext>
            </a:extLst>
          </p:cNvPr>
          <p:cNvSpPr>
            <a:spLocks noGrp="1"/>
          </p:cNvSpPr>
          <p:nvPr>
            <p:ph sz="quarter" idx="104" hasCustomPrompt="1"/>
          </p:nvPr>
        </p:nvSpPr>
        <p:spPr>
          <a:xfrm>
            <a:off x="323999" y="2602661"/>
            <a:ext cx="1857600" cy="1270800"/>
          </a:xfrm>
          <a:solidFill>
            <a:schemeClr val="bg2"/>
          </a:solidFill>
        </p:spPr>
        <p:txBody>
          <a:bodyPr/>
          <a:lstStyle>
            <a:lvl1pPr marL="0" indent="0">
              <a:buNone/>
              <a:defRPr/>
            </a:lvl1pPr>
          </a:lstStyle>
          <a:p>
            <a:pPr lvl="0"/>
            <a:r>
              <a:rPr lang="en-RO" dirty="0"/>
              <a:t> </a:t>
            </a:r>
          </a:p>
        </p:txBody>
      </p:sp>
      <p:sp>
        <p:nvSpPr>
          <p:cNvPr id="20" name="Text Placeholder 4"/>
          <p:cNvSpPr>
            <a:spLocks noGrp="1"/>
          </p:cNvSpPr>
          <p:nvPr>
            <p:ph type="body" sz="quarter" idx="59" hasCustomPrompt="1"/>
          </p:nvPr>
        </p:nvSpPr>
        <p:spPr>
          <a:xfrm>
            <a:off x="7215117" y="1517182"/>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5" name="Text Placeholder 4"/>
          <p:cNvSpPr>
            <a:spLocks noGrp="1"/>
          </p:cNvSpPr>
          <p:nvPr>
            <p:ph type="body" sz="quarter" idx="60" hasCustomPrompt="1"/>
          </p:nvPr>
        </p:nvSpPr>
        <p:spPr>
          <a:xfrm>
            <a:off x="7215117" y="1348849"/>
            <a:ext cx="1605034"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baseline="0">
                <a:solidFill>
                  <a:srgbClr val="3399FF"/>
                </a:solidFill>
                <a:latin typeface="+mn-lt"/>
              </a:defRPr>
            </a:lvl1pPr>
          </a:lstStyle>
          <a:p>
            <a:pPr lvl="0"/>
            <a:r>
              <a:rPr lang="en-US" dirty="0"/>
              <a:t>Address:</a:t>
            </a:r>
          </a:p>
        </p:txBody>
      </p:sp>
      <p:sp>
        <p:nvSpPr>
          <p:cNvPr id="28" name="Text Placeholder 4"/>
          <p:cNvSpPr>
            <a:spLocks noGrp="1"/>
          </p:cNvSpPr>
          <p:nvPr>
            <p:ph type="body" sz="quarter" idx="75" hasCustomPrompt="1"/>
          </p:nvPr>
        </p:nvSpPr>
        <p:spPr>
          <a:xfrm>
            <a:off x="7215282" y="3789393"/>
            <a:ext cx="1605600" cy="115416"/>
          </a:xfrm>
          <a:prstGeom prst="rect">
            <a:avLst/>
          </a:prstGeom>
        </p:spPr>
        <p:txBody>
          <a:bodyPr wrap="square" lIns="0" tIns="0" rIns="0" bIns="0">
            <a:spAutoFit/>
          </a:bodyPr>
          <a:lstStyle>
            <a:lvl1pPr marL="0" indent="0" algn="l">
              <a:lnSpc>
                <a:spcPct val="100000"/>
              </a:lnSpc>
              <a:spcBef>
                <a:spcPts val="0"/>
              </a:spcBef>
              <a:buFontTx/>
              <a:buNone/>
              <a:defRPr sz="750">
                <a:solidFill>
                  <a:schemeClr val="bg1"/>
                </a:solidFill>
                <a:latin typeface="+mn-lt"/>
              </a:defRPr>
            </a:lvl1pPr>
          </a:lstStyle>
          <a:p>
            <a:r>
              <a:rPr lang="en-US" dirty="0">
                <a:solidFill>
                  <a:schemeClr val="bg1"/>
                </a:solidFill>
              </a:rPr>
              <a:t>www.p3-group.com</a:t>
            </a:r>
          </a:p>
        </p:txBody>
      </p:sp>
      <p:sp>
        <p:nvSpPr>
          <p:cNvPr id="29" name="Text Placeholder 4"/>
          <p:cNvSpPr>
            <a:spLocks noGrp="1"/>
          </p:cNvSpPr>
          <p:nvPr>
            <p:ph type="body" sz="quarter" idx="76" hasCustomPrompt="1"/>
          </p:nvPr>
        </p:nvSpPr>
        <p:spPr>
          <a:xfrm>
            <a:off x="7215117" y="3635322"/>
            <a:ext cx="1605600"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baseline="0">
                <a:solidFill>
                  <a:srgbClr val="3399FF"/>
                </a:solidFill>
                <a:latin typeface="+mn-lt"/>
              </a:defRPr>
            </a:lvl1pPr>
          </a:lstStyle>
          <a:p>
            <a:pPr lvl="0"/>
            <a:r>
              <a:rPr lang="en-US" dirty="0"/>
              <a:t>Website:</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4"/>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5"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5" y="2906388"/>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5" y="3541040"/>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5" y="3667106"/>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49"/>
            <a:ext cx="1856371" cy="1254845"/>
          </a:xfrm>
          <a:prstGeom prst="rect">
            <a:avLst/>
          </a:prstGeom>
        </p:spPr>
        <p:txBody>
          <a:bodyPr/>
          <a:lstStyle>
            <a:lvl1pPr marL="0" indent="0">
              <a:buNone/>
              <a:defRPr sz="9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29"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29" y="290051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29" y="3535165"/>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29" y="3661231"/>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4717452" y="1360599"/>
            <a:ext cx="1856371" cy="1254845"/>
          </a:xfrm>
          <a:prstGeom prst="rect">
            <a:avLst/>
          </a:prstGeom>
        </p:spPr>
        <p:txBody>
          <a:bodyPr/>
          <a:lstStyle>
            <a:lvl1pPr marL="0" indent="0">
              <a:buNone/>
              <a:defRPr sz="9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4822794" y="273577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dirty="0"/>
              <a:t>Name Surname</a:t>
            </a:r>
            <a:endParaRPr lang="en-RO" dirty="0"/>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4822794" y="2912263"/>
            <a:ext cx="1622225" cy="100157"/>
          </a:xfrm>
          <a:prstGeom prst="rect">
            <a:avLst/>
          </a:prstGeom>
        </p:spPr>
        <p:txBody>
          <a:bodyPr lIns="0" tIns="0" rIns="0" bIns="0">
            <a:normAutofit/>
          </a:bodyPr>
          <a:lstStyle>
            <a:lvl1pPr marL="0" indent="0">
              <a:buNone/>
              <a:defRPr sz="7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4822794" y="3546916"/>
            <a:ext cx="1622225" cy="100157"/>
          </a:xfrm>
          <a:prstGeom prst="rect">
            <a:avLst/>
          </a:prstGeom>
        </p:spPr>
        <p:txBody>
          <a:bodyPr lIns="0" tIns="0" rIns="0" bIns="0">
            <a:normAutofit/>
          </a:bodyPr>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4822794" y="3672982"/>
            <a:ext cx="1622225" cy="100157"/>
          </a:xfrm>
          <a:prstGeom prst="rect">
            <a:avLst/>
          </a:prstGeom>
        </p:spPr>
        <p:txBody>
          <a:bodyPr lIns="0" tIns="0" rIns="0" bIns="0"/>
          <a:lstStyle>
            <a:lvl1pPr marL="0" indent="0">
              <a:buNone/>
              <a:defRPr sz="600">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46" name="Text Placeholder 4">
            <a:extLst>
              <a:ext uri="{FF2B5EF4-FFF2-40B4-BE49-F238E27FC236}">
                <a16:creationId xmlns:a16="http://schemas.microsoft.com/office/drawing/2014/main" id="{82A970BF-CE1B-8746-B38A-CAF45253C5F8}"/>
              </a:ext>
            </a:extLst>
          </p:cNvPr>
          <p:cNvSpPr>
            <a:spLocks noGrp="1"/>
          </p:cNvSpPr>
          <p:nvPr>
            <p:ph type="body" sz="quarter" idx="103" hasCustomPrompt="1"/>
          </p:nvPr>
        </p:nvSpPr>
        <p:spPr>
          <a:xfrm>
            <a:off x="324000" y="4230552"/>
            <a:ext cx="624458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Disclaimer</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0" y="4972077"/>
            <a:ext cx="494319" cy="92455"/>
          </a:xfrm>
        </p:spPr>
        <p:txBody>
          <a:bodyPr/>
          <a:lstStyle/>
          <a:p>
            <a:fld id="{5B785A92-BE1A-8D4A-AA00-0664E051997C}" type="datetime1">
              <a:rPr lang="ro-RO" smtClean="0"/>
              <a:t>16.11.2022</a:t>
            </a:fld>
            <a:endParaRPr lang="en-US" dirty="0"/>
          </a:p>
        </p:txBody>
      </p:sp>
      <p:sp>
        <p:nvSpPr>
          <p:cNvPr id="4" name="Text Placeholder 3">
            <a:extLst>
              <a:ext uri="{FF2B5EF4-FFF2-40B4-BE49-F238E27FC236}">
                <a16:creationId xmlns:a16="http://schemas.microsoft.com/office/drawing/2014/main" id="{EAA91C71-70B1-DD44-8EB2-4C1134334049}"/>
              </a:ext>
            </a:extLst>
          </p:cNvPr>
          <p:cNvSpPr>
            <a:spLocks noGrp="1"/>
          </p:cNvSpPr>
          <p:nvPr>
            <p:ph type="body" sz="quarter" idx="111" hasCustomPrompt="1"/>
          </p:nvPr>
        </p:nvSpPr>
        <p:spPr>
          <a:xfrm>
            <a:off x="324000" y="4389332"/>
            <a:ext cx="6243637" cy="295275"/>
          </a:xfrm>
        </p:spPr>
        <p:txBody>
          <a:bodyPr>
            <a:normAutofit/>
          </a:bodyPr>
          <a:lstStyle>
            <a:lvl1pPr marL="4763" marR="1905" indent="0" algn="l" defTabSz="457171" rtl="0" eaLnBrk="1" fontAlgn="auto" latinLnBrk="0" hangingPunct="1">
              <a:lnSpc>
                <a:spcPct val="123700"/>
              </a:lnSpc>
              <a:spcBef>
                <a:spcPts val="38"/>
              </a:spcBef>
              <a:spcAft>
                <a:spcPts val="0"/>
              </a:spcAft>
              <a:buClrTx/>
              <a:buSzTx/>
              <a:buFontTx/>
              <a:buNone/>
              <a:tabLst/>
              <a:defRPr sz="500"/>
            </a:lvl1pPr>
          </a:lstStyle>
          <a:p>
            <a:pPr marL="4763" marR="1905" lvl="0" indent="0" algn="l" defTabSz="457171" rtl="0" eaLnBrk="1" fontAlgn="auto" latinLnBrk="0" hangingPunct="1">
              <a:lnSpc>
                <a:spcPct val="123700"/>
              </a:lnSpc>
              <a:spcBef>
                <a:spcPts val="38"/>
              </a:spcBef>
              <a:spcAft>
                <a:spcPts val="0"/>
              </a:spcAft>
              <a:buClrTx/>
              <a:buSzTx/>
              <a:buFontTx/>
              <a:buNone/>
              <a:tabLst/>
              <a:defRPr/>
            </a:pP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450" b="0" i="0" u="none" strike="noStrike" kern="1200" cap="none" spc="-7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450" b="0" i="0" u="none" strike="noStrike" kern="1200" cap="none" spc="1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450" b="0" i="0" u="none" strike="noStrike" kern="1200" cap="none" spc="17"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45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450" b="0" i="0" u="none" strike="noStrike" kern="1200" cap="none" spc="4"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450" b="0" i="0" u="none" strike="noStrike" kern="1200" cap="none" spc="6"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450" b="0" i="0" u="none" strike="noStrike" kern="1200" cap="none" spc="2"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88"/>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5"/>
            <a:ext cx="1605034" cy="461665"/>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Tree>
    <p:extLst>
      <p:ext uri="{BB962C8B-B14F-4D97-AF65-F5344CB8AC3E}">
        <p14:creationId xmlns:p14="http://schemas.microsoft.com/office/powerpoint/2010/main" val="306115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file white &amp; blu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A0D62F3-9FFE-4F53-8F40-9F608147A3A1}"/>
              </a:ext>
            </a:extLst>
          </p:cNvPr>
          <p:cNvSpPr/>
          <p:nvPr userDrawn="1"/>
        </p:nvSpPr>
        <p:spPr>
          <a:xfrm>
            <a:off x="6395241" y="0"/>
            <a:ext cx="2748759"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1069074" y="569700"/>
            <a:ext cx="498864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Position</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1069073" y="170006"/>
            <a:ext cx="4988646"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Name Surname</a:t>
            </a:r>
          </a:p>
        </p:txBody>
      </p:sp>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255381" cy="205978"/>
          </a:xfrm>
          <a:prstGeom prst="rect">
            <a:avLst/>
          </a:prstGeom>
        </p:spPr>
        <p:txBody>
          <a:bodyPr lIns="0"/>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Professional experience</a:t>
            </a:r>
          </a:p>
        </p:txBody>
      </p:sp>
      <p:sp>
        <p:nvSpPr>
          <p:cNvPr id="11" name="Text Placeholder 2">
            <a:extLst>
              <a:ext uri="{FF2B5EF4-FFF2-40B4-BE49-F238E27FC236}">
                <a16:creationId xmlns:a16="http://schemas.microsoft.com/office/drawing/2014/main" id="{1AD5711E-A1AE-3341-B330-2A33C814E7C6}"/>
              </a:ext>
            </a:extLst>
          </p:cNvPr>
          <p:cNvSpPr>
            <a:spLocks noGrp="1"/>
          </p:cNvSpPr>
          <p:nvPr>
            <p:ph type="body" sz="quarter" idx="80" hasCustomPrompt="1"/>
          </p:nvPr>
        </p:nvSpPr>
        <p:spPr>
          <a:xfrm>
            <a:off x="6760191" y="1108472"/>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Methods</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0" y="1348502"/>
            <a:ext cx="5720197" cy="2015728"/>
          </a:xfrm>
          <a:prstGeom prst="rect">
            <a:avLst/>
          </a:prstGeom>
        </p:spPr>
        <p:txBody>
          <a:bodyPr lIns="0"/>
          <a:lstStyle>
            <a:lvl1pPr marL="89156" indent="-90000">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Professional </a:t>
            </a:r>
            <a:br>
              <a:rPr lang="en-GB" dirty="0"/>
            </a:br>
            <a:r>
              <a:rPr lang="en-GB" dirty="0"/>
              <a:t>experience</a:t>
            </a:r>
          </a:p>
        </p:txBody>
      </p:sp>
      <p:sp>
        <p:nvSpPr>
          <p:cNvPr id="13" name="Text Placeholder 2">
            <a:extLst>
              <a:ext uri="{FF2B5EF4-FFF2-40B4-BE49-F238E27FC236}">
                <a16:creationId xmlns:a16="http://schemas.microsoft.com/office/drawing/2014/main" id="{76C28222-DC60-4844-B41A-185FEDEB9EB8}"/>
              </a:ext>
            </a:extLst>
          </p:cNvPr>
          <p:cNvSpPr>
            <a:spLocks noGrp="1"/>
          </p:cNvSpPr>
          <p:nvPr>
            <p:ph type="body" sz="quarter" idx="82" hasCustomPrompt="1"/>
          </p:nvPr>
        </p:nvSpPr>
        <p:spPr>
          <a:xfrm>
            <a:off x="6760191" y="1348502"/>
            <a:ext cx="2059809" cy="1345168"/>
          </a:xfrm>
          <a:prstGeom prst="rect">
            <a:avLst/>
          </a:prstGeom>
        </p:spPr>
        <p:txBody>
          <a:bodyPr lIns="0">
            <a:normAutofit/>
          </a:bodyPr>
          <a:lstStyle>
            <a:lvl1pPr marL="90000" indent="-90000">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Methods</a:t>
            </a:r>
          </a:p>
        </p:txBody>
      </p:sp>
      <p:sp>
        <p:nvSpPr>
          <p:cNvPr id="14" name="Text Placeholder 2">
            <a:extLst>
              <a:ext uri="{FF2B5EF4-FFF2-40B4-BE49-F238E27FC236}">
                <a16:creationId xmlns:a16="http://schemas.microsoft.com/office/drawing/2014/main" id="{3CE33F74-C3F8-1543-B0C5-F7FE8C6DFB3B}"/>
              </a:ext>
            </a:extLst>
          </p:cNvPr>
          <p:cNvSpPr>
            <a:spLocks noGrp="1"/>
          </p:cNvSpPr>
          <p:nvPr>
            <p:ph type="body" sz="quarter" idx="83" hasCustomPrompt="1"/>
          </p:nvPr>
        </p:nvSpPr>
        <p:spPr>
          <a:xfrm>
            <a:off x="6760191" y="2881021"/>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Education</a:t>
            </a:r>
          </a:p>
        </p:txBody>
      </p:sp>
      <p:sp>
        <p:nvSpPr>
          <p:cNvPr id="15" name="Text Placeholder 2">
            <a:extLst>
              <a:ext uri="{FF2B5EF4-FFF2-40B4-BE49-F238E27FC236}">
                <a16:creationId xmlns:a16="http://schemas.microsoft.com/office/drawing/2014/main" id="{BB24AC82-4FF5-9E49-A7CA-4A35BDF3CFB5}"/>
              </a:ext>
            </a:extLst>
          </p:cNvPr>
          <p:cNvSpPr>
            <a:spLocks noGrp="1"/>
          </p:cNvSpPr>
          <p:nvPr>
            <p:ph type="body" sz="quarter" idx="84" hasCustomPrompt="1"/>
          </p:nvPr>
        </p:nvSpPr>
        <p:spPr>
          <a:xfrm>
            <a:off x="6760191" y="3121051"/>
            <a:ext cx="2059809" cy="548878"/>
          </a:xfrm>
          <a:prstGeom prst="rect">
            <a:avLst/>
          </a:prstGeom>
        </p:spPr>
        <p:txBody>
          <a:bodyPr lIns="0">
            <a:normAutofit/>
          </a:bodyPr>
          <a:lstStyle>
            <a:lvl1pPr marL="90000" indent="-90000">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Education</a:t>
            </a:r>
          </a:p>
        </p:txBody>
      </p:sp>
      <p:sp>
        <p:nvSpPr>
          <p:cNvPr id="16" name="Text Placeholder 2">
            <a:extLst>
              <a:ext uri="{FF2B5EF4-FFF2-40B4-BE49-F238E27FC236}">
                <a16:creationId xmlns:a16="http://schemas.microsoft.com/office/drawing/2014/main" id="{4B5C48A3-2CA5-9C4A-85BF-442252F45E52}"/>
              </a:ext>
            </a:extLst>
          </p:cNvPr>
          <p:cNvSpPr>
            <a:spLocks noGrp="1"/>
          </p:cNvSpPr>
          <p:nvPr>
            <p:ph type="body" sz="quarter" idx="85" hasCustomPrompt="1"/>
          </p:nvPr>
        </p:nvSpPr>
        <p:spPr>
          <a:xfrm>
            <a:off x="6760191" y="3857280"/>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Languages</a:t>
            </a:r>
          </a:p>
        </p:txBody>
      </p:sp>
      <p:sp>
        <p:nvSpPr>
          <p:cNvPr id="17" name="Text Placeholder 2">
            <a:extLst>
              <a:ext uri="{FF2B5EF4-FFF2-40B4-BE49-F238E27FC236}">
                <a16:creationId xmlns:a16="http://schemas.microsoft.com/office/drawing/2014/main" id="{05C88C04-4272-C44C-B735-888F6AB76F46}"/>
              </a:ext>
            </a:extLst>
          </p:cNvPr>
          <p:cNvSpPr>
            <a:spLocks noGrp="1"/>
          </p:cNvSpPr>
          <p:nvPr>
            <p:ph type="body" sz="quarter" idx="86" hasCustomPrompt="1"/>
          </p:nvPr>
        </p:nvSpPr>
        <p:spPr>
          <a:xfrm>
            <a:off x="6760191" y="4097310"/>
            <a:ext cx="2059809" cy="643132"/>
          </a:xfrm>
          <a:prstGeom prst="rect">
            <a:avLst/>
          </a:prstGeom>
        </p:spPr>
        <p:txBody>
          <a:bodyPr lIns="0">
            <a:normAutofit/>
          </a:bodyPr>
          <a:lstStyle>
            <a:lvl1pPr marL="90000" indent="-90000">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Languages</a:t>
            </a:r>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3857280"/>
            <a:ext cx="1509869" cy="205978"/>
          </a:xfrm>
          <a:prstGeom prst="rect">
            <a:avLst/>
          </a:prstGeom>
        </p:spPr>
        <p:txBody>
          <a:bodyPr lIns="0"/>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Customers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0" y="4097310"/>
            <a:ext cx="5720197" cy="643132"/>
          </a:xfrm>
          <a:prstGeom prst="rect">
            <a:avLst/>
          </a:prstGeom>
        </p:spPr>
        <p:txBody>
          <a:bodyPr vert="horz" lIns="0" tIns="45720" rIns="91440" bIns="45720" numCol="3" rtlCol="0">
            <a:normAutofit/>
          </a:bodyPr>
          <a:lstStyle>
            <a:lvl1pPr>
              <a:lnSpc>
                <a:spcPct val="60000"/>
              </a:lnSpc>
              <a:defRPr lang="en-GB" sz="700" spc="0" dirty="0"/>
            </a:lvl1pPr>
          </a:lstStyle>
          <a:p>
            <a:pPr marL="89156" lvl="0" indent="-90000">
              <a:lnSpc>
                <a:spcPct val="110000"/>
              </a:lnSpc>
              <a:spcBef>
                <a:spcPts val="225"/>
              </a:spcBef>
            </a:pPr>
            <a:r>
              <a:rPr lang="en-GB" dirty="0"/>
              <a:t>Customers</a:t>
            </a:r>
          </a:p>
        </p:txBody>
      </p:sp>
      <p:sp>
        <p:nvSpPr>
          <p:cNvPr id="25" name="Picture Placeholder 5">
            <a:extLst>
              <a:ext uri="{FF2B5EF4-FFF2-40B4-BE49-F238E27FC236}">
                <a16:creationId xmlns:a16="http://schemas.microsoft.com/office/drawing/2014/main" id="{406854AB-B13D-F24B-ABF8-47A509FD5634}"/>
              </a:ext>
            </a:extLst>
          </p:cNvPr>
          <p:cNvSpPr>
            <a:spLocks noGrp="1"/>
          </p:cNvSpPr>
          <p:nvPr>
            <p:ph type="pic" sz="quarter" idx="89"/>
          </p:nvPr>
        </p:nvSpPr>
        <p:spPr>
          <a:xfrm>
            <a:off x="324000" y="202500"/>
            <a:ext cx="626049" cy="626009"/>
          </a:xfrm>
          <a:prstGeom prst="ellipse">
            <a:avLst/>
          </a:prstGeom>
        </p:spPr>
        <p:txBody>
          <a:bodyPr anchor="ctr"/>
          <a:lstStyle>
            <a:lvl1pPr marL="0" indent="0" algn="ctr">
              <a:buNone/>
              <a:defRPr sz="600"/>
            </a:lvl1pPr>
          </a:lstStyle>
          <a:p>
            <a:r>
              <a:rPr lang="en-US" dirty="0"/>
              <a:t>Click icon to add picture</a:t>
            </a:r>
            <a:endParaRPr lang="en-RO" dirty="0"/>
          </a:p>
        </p:txBody>
      </p:sp>
      <p:sp>
        <p:nvSpPr>
          <p:cNvPr id="21" name="Date Placeholder 2">
            <a:extLst>
              <a:ext uri="{FF2B5EF4-FFF2-40B4-BE49-F238E27FC236}">
                <a16:creationId xmlns:a16="http://schemas.microsoft.com/office/drawing/2014/main" id="{7427AEC2-A128-404A-9FF7-24FCB2B19E50}"/>
              </a:ext>
            </a:extLst>
          </p:cNvPr>
          <p:cNvSpPr>
            <a:spLocks noGrp="1"/>
          </p:cNvSpPr>
          <p:nvPr>
            <p:ph type="dt" sz="half" idx="10"/>
          </p:nvPr>
        </p:nvSpPr>
        <p:spPr>
          <a:xfrm>
            <a:off x="324000" y="4972077"/>
            <a:ext cx="494319" cy="92455"/>
          </a:xfrm>
        </p:spPr>
        <p:txBody>
          <a:bodyPr/>
          <a:lstStyle/>
          <a:p>
            <a:fld id="{760C8EEA-DA00-B141-81A9-A20AF25198C7}" type="datetime1">
              <a:rPr lang="ro-RO" smtClean="0"/>
              <a:t>16.11.2022</a:t>
            </a:fld>
            <a:endParaRPr lang="en-US" dirty="0"/>
          </a:p>
        </p:txBody>
      </p:sp>
      <p:sp>
        <p:nvSpPr>
          <p:cNvPr id="28" name="Footer Placeholder 2">
            <a:extLst>
              <a:ext uri="{FF2B5EF4-FFF2-40B4-BE49-F238E27FC236}">
                <a16:creationId xmlns:a16="http://schemas.microsoft.com/office/drawing/2014/main" id="{7004EBDE-1D9D-3C45-8BF0-50988A074260}"/>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9" name="Graphic 28">
            <a:extLst>
              <a:ext uri="{FF2B5EF4-FFF2-40B4-BE49-F238E27FC236}">
                <a16:creationId xmlns:a16="http://schemas.microsoft.com/office/drawing/2014/main" id="{CCB57C49-3B1C-4946-8751-5B5A5ABD4F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2" name="Slide Number Placeholder 4">
            <a:extLst>
              <a:ext uri="{FF2B5EF4-FFF2-40B4-BE49-F238E27FC236}">
                <a16:creationId xmlns:a16="http://schemas.microsoft.com/office/drawing/2014/main" id="{76B67DAE-5D19-5E4A-B811-358498A8AF1F}"/>
              </a:ext>
            </a:extLst>
          </p:cNvPr>
          <p:cNvSpPr>
            <a:spLocks noGrp="1"/>
          </p:cNvSpPr>
          <p:nvPr>
            <p:ph type="sldNum" sz="quarter" idx="90"/>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3757105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ensasion white &amp; gr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DCD6DD-C149-4D18-A3D3-76022A9D23D9}"/>
              </a:ext>
            </a:extLst>
          </p:cNvPr>
          <p:cNvSpPr/>
          <p:nvPr userDrawn="1"/>
        </p:nvSpPr>
        <p:spPr>
          <a:xfrm>
            <a:off x="5494378" y="0"/>
            <a:ext cx="36496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Rectangle 19">
            <a:extLst>
              <a:ext uri="{FF2B5EF4-FFF2-40B4-BE49-F238E27FC236}">
                <a16:creationId xmlns:a16="http://schemas.microsoft.com/office/drawing/2014/main" id="{7F425851-6672-AF4F-8813-B4B35CD8B937}"/>
              </a:ext>
            </a:extLst>
          </p:cNvPr>
          <p:cNvSpPr/>
          <p:nvPr/>
        </p:nvSpPr>
        <p:spPr>
          <a:xfrm>
            <a:off x="5494378" y="0"/>
            <a:ext cx="364962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1" name="Text Placeholder 4">
            <a:extLst>
              <a:ext uri="{FF2B5EF4-FFF2-40B4-BE49-F238E27FC236}">
                <a16:creationId xmlns:a16="http://schemas.microsoft.com/office/drawing/2014/main" id="{6C1E079A-EE69-F749-B6B1-C9EA1AFBA7CD}"/>
              </a:ext>
            </a:extLst>
          </p:cNvPr>
          <p:cNvSpPr>
            <a:spLocks noGrp="1"/>
          </p:cNvSpPr>
          <p:nvPr>
            <p:ph type="body" sz="quarter" idx="77" hasCustomPrompt="1"/>
          </p:nvPr>
        </p:nvSpPr>
        <p:spPr>
          <a:xfrm>
            <a:off x="324000" y="569828"/>
            <a:ext cx="4391452" cy="118927"/>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We offer you our services under the following conditions</a:t>
            </a:r>
          </a:p>
        </p:txBody>
      </p:sp>
      <p:sp>
        <p:nvSpPr>
          <p:cNvPr id="22" name="Text Placeholder 4">
            <a:extLst>
              <a:ext uri="{FF2B5EF4-FFF2-40B4-BE49-F238E27FC236}">
                <a16:creationId xmlns:a16="http://schemas.microsoft.com/office/drawing/2014/main" id="{CB6C9036-0A8B-7349-8D52-7E2AAB615DFF}"/>
              </a:ext>
            </a:extLst>
          </p:cNvPr>
          <p:cNvSpPr>
            <a:spLocks noGrp="1"/>
          </p:cNvSpPr>
          <p:nvPr>
            <p:ph type="body" sz="quarter" idx="78" hasCustomPrompt="1"/>
          </p:nvPr>
        </p:nvSpPr>
        <p:spPr>
          <a:xfrm>
            <a:off x="324000" y="170006"/>
            <a:ext cx="4391452"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Compensation</a:t>
            </a:r>
          </a:p>
        </p:txBody>
      </p:sp>
      <p:sp>
        <p:nvSpPr>
          <p:cNvPr id="10" name="Date Placeholder 2">
            <a:extLst>
              <a:ext uri="{FF2B5EF4-FFF2-40B4-BE49-F238E27FC236}">
                <a16:creationId xmlns:a16="http://schemas.microsoft.com/office/drawing/2014/main" id="{0258F526-2991-654E-89CE-090024A18EE9}"/>
              </a:ext>
            </a:extLst>
          </p:cNvPr>
          <p:cNvSpPr>
            <a:spLocks noGrp="1"/>
          </p:cNvSpPr>
          <p:nvPr>
            <p:ph type="dt" sz="half" idx="10"/>
          </p:nvPr>
        </p:nvSpPr>
        <p:spPr>
          <a:xfrm>
            <a:off x="324000" y="4972077"/>
            <a:ext cx="494319" cy="92455"/>
          </a:xfrm>
        </p:spPr>
        <p:txBody>
          <a:bodyPr/>
          <a:lstStyle/>
          <a:p>
            <a:fld id="{B0D3E6BE-8732-FD4B-8D10-A0F9C57ACE4A}" type="datetime1">
              <a:rPr lang="ro-RO" smtClean="0"/>
              <a:t>16.11.2022</a:t>
            </a:fld>
            <a:endParaRPr lang="en-US" dirty="0"/>
          </a:p>
        </p:txBody>
      </p:sp>
      <p:sp>
        <p:nvSpPr>
          <p:cNvPr id="14" name="Text Placeholder 2">
            <a:extLst>
              <a:ext uri="{FF2B5EF4-FFF2-40B4-BE49-F238E27FC236}">
                <a16:creationId xmlns:a16="http://schemas.microsoft.com/office/drawing/2014/main" id="{5A4297E3-6BA1-5146-BB36-6201098555B1}"/>
              </a:ext>
            </a:extLst>
          </p:cNvPr>
          <p:cNvSpPr>
            <a:spLocks noGrp="1"/>
          </p:cNvSpPr>
          <p:nvPr>
            <p:ph type="body" sz="quarter" idx="81" hasCustomPrompt="1"/>
          </p:nvPr>
        </p:nvSpPr>
        <p:spPr>
          <a:xfrm>
            <a:off x="324000" y="1108471"/>
            <a:ext cx="4812971" cy="3387603"/>
          </a:xfrm>
          <a:prstGeom prst="rect">
            <a:avLst/>
          </a:prstGeom>
        </p:spPr>
        <p:txBody>
          <a:bodyPr lIns="0">
            <a:noAutofit/>
          </a:bodyPr>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The statement of work described was estimated in detail  based on the current state of knowledge and offered according to effort in a time &amp; materials offer. Project duration is 30 working days between: 26.04.2021 and 11.05.2021.</a:t>
            </a:r>
          </a:p>
          <a:p>
            <a:pPr lvl="0"/>
            <a:endParaRPr lang="en-GB" dirty="0"/>
          </a:p>
          <a:p>
            <a:pPr lvl="0"/>
            <a:r>
              <a:rPr lang="en-GB" dirty="0"/>
              <a:t>From the time the order is received, P3 guarantees a project start within two weeks at the latest. Travel expenses will be invoiced based on client demands.</a:t>
            </a:r>
          </a:p>
          <a:p>
            <a:pPr lvl="0"/>
            <a:endParaRPr lang="en-GB" dirty="0"/>
          </a:p>
          <a:p>
            <a:pPr lvl="0"/>
            <a:r>
              <a:rPr lang="en-GB" dirty="0"/>
              <a:t>Any kind of changes in any way which influents the project scope must be subject to written agreement between client and P3.</a:t>
            </a:r>
          </a:p>
          <a:p>
            <a:pPr lvl="0"/>
            <a:endParaRPr lang="en-GB" dirty="0"/>
          </a:p>
          <a:p>
            <a:pPr lvl="0"/>
            <a:r>
              <a:rPr lang="en-GB" dirty="0"/>
              <a:t>We guarantee you an efficient and effective project process and look forward to your order.</a:t>
            </a:r>
          </a:p>
          <a:p>
            <a:pPr lvl="0"/>
            <a:endParaRPr lang="en-GB" dirty="0"/>
          </a:p>
          <a:p>
            <a:pPr lvl="0"/>
            <a:endParaRPr lang="en-GB" dirty="0"/>
          </a:p>
          <a:p>
            <a:pPr lvl="0"/>
            <a:endParaRPr lang="en-GB" dirty="0"/>
          </a:p>
          <a:p>
            <a:pPr lvl="0"/>
            <a:r>
              <a:rPr lang="en-GB" dirty="0"/>
              <a:t>Best regards,</a:t>
            </a:r>
          </a:p>
          <a:p>
            <a:pPr lvl="0"/>
            <a:endParaRPr lang="en-GB" dirty="0"/>
          </a:p>
          <a:p>
            <a:pPr lvl="0"/>
            <a:r>
              <a:rPr lang="en-GB" dirty="0"/>
              <a:t>Marius </a:t>
            </a:r>
            <a:r>
              <a:rPr lang="en-GB" dirty="0" err="1"/>
              <a:t>Mailat</a:t>
            </a:r>
            <a:endParaRPr lang="en-GB" dirty="0"/>
          </a:p>
          <a:p>
            <a:pPr lvl="0"/>
            <a:r>
              <a:rPr lang="en-GB" dirty="0"/>
              <a:t>P3 digital services GmbH</a:t>
            </a:r>
          </a:p>
        </p:txBody>
      </p:sp>
      <p:sp>
        <p:nvSpPr>
          <p:cNvPr id="16" name="Footer Placeholder 2">
            <a:extLst>
              <a:ext uri="{FF2B5EF4-FFF2-40B4-BE49-F238E27FC236}">
                <a16:creationId xmlns:a16="http://schemas.microsoft.com/office/drawing/2014/main" id="{85E10EA1-C22F-B441-BD2A-F9AFBF15378C}"/>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9" name="Graphic 18">
            <a:extLst>
              <a:ext uri="{FF2B5EF4-FFF2-40B4-BE49-F238E27FC236}">
                <a16:creationId xmlns:a16="http://schemas.microsoft.com/office/drawing/2014/main" id="{CF84B5ED-5CE8-F54D-8804-49716AD930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3" name="Slide Number Placeholder 3">
            <a:extLst>
              <a:ext uri="{FF2B5EF4-FFF2-40B4-BE49-F238E27FC236}">
                <a16:creationId xmlns:a16="http://schemas.microsoft.com/office/drawing/2014/main" id="{003F6D15-23DE-A749-ADA3-C4B529DB239B}"/>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7959130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614738" cy="205978"/>
          </a:xfrm>
          <a:prstGeom prst="rect">
            <a:avLst/>
          </a:prstGeom>
        </p:spPr>
        <p:txBody>
          <a:bodyPr lIns="0">
            <a:normAutofit/>
          </a:bodyPr>
          <a:lstStyle>
            <a:lvl1pPr marL="0" indent="0">
              <a:buNone/>
              <a:defRPr sz="12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0" y="1348502"/>
            <a:ext cx="6192727" cy="543986"/>
          </a:xfrm>
          <a:prstGeom prst="rect">
            <a:avLst/>
          </a:prstGeom>
        </p:spPr>
        <p:txBody>
          <a:bodyPr lIns="0" numCol="1"/>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a:p>
            <a:pPr lvl="0"/>
            <a:endParaRPr lang="en-GB" dirty="0"/>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2111292"/>
            <a:ext cx="1869226" cy="205978"/>
          </a:xfrm>
          <a:prstGeom prst="rect">
            <a:avLst/>
          </a:prstGeom>
        </p:spPr>
        <p:txBody>
          <a:bodyPr lIns="0"/>
          <a:lstStyle>
            <a:lvl1pPr marL="0" indent="0">
              <a:buNone/>
              <a:defRPr sz="12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Features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0" y="2351322"/>
            <a:ext cx="6192728" cy="1724514"/>
          </a:xfrm>
          <a:prstGeom prst="rect">
            <a:avLst/>
          </a:prstGeom>
        </p:spPr>
        <p:txBody>
          <a:bodyPr lIns="0" numCol="1">
            <a:normAutofit/>
          </a:bodyPr>
          <a:lstStyle>
            <a:lvl1pPr marL="90000" indent="-90000">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Features</a:t>
            </a:r>
          </a:p>
        </p:txBody>
      </p:sp>
      <p:sp>
        <p:nvSpPr>
          <p:cNvPr id="20" name="Text Placeholder 4">
            <a:extLst>
              <a:ext uri="{FF2B5EF4-FFF2-40B4-BE49-F238E27FC236}">
                <a16:creationId xmlns:a16="http://schemas.microsoft.com/office/drawing/2014/main" id="{0295E9D2-9FF8-AF4C-BE3E-3ECF6CFD962E}"/>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21" name="Text Placeholder 4">
            <a:extLst>
              <a:ext uri="{FF2B5EF4-FFF2-40B4-BE49-F238E27FC236}">
                <a16:creationId xmlns:a16="http://schemas.microsoft.com/office/drawing/2014/main" id="{4ADEF343-A7B4-CC43-8BBE-19DC639866DB}"/>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28" name="Rounded Rectangle 27">
            <a:extLst>
              <a:ext uri="{FF2B5EF4-FFF2-40B4-BE49-F238E27FC236}">
                <a16:creationId xmlns:a16="http://schemas.microsoft.com/office/drawing/2014/main" id="{66FAF3BA-7869-2342-8875-AD6B97F7CD72}"/>
              </a:ext>
            </a:extLst>
          </p:cNvPr>
          <p:cNvSpPr/>
          <p:nvPr/>
        </p:nvSpPr>
        <p:spPr>
          <a:xfrm>
            <a:off x="7073862" y="996372"/>
            <a:ext cx="1492586" cy="3079464"/>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RO" sz="675" b="0" i="0" u="none" strike="noStrike" kern="0" cap="none" spc="0" normalizeH="0" baseline="0" noProof="0" dirty="0">
              <a:ln>
                <a:noFill/>
              </a:ln>
              <a:solidFill>
                <a:srgbClr val="FFFFFF"/>
              </a:solidFill>
              <a:effectLst/>
              <a:uLnTx/>
              <a:uFillTx/>
              <a:latin typeface="Roboto Light" panose="02000000000000000000" pitchFamily="2" charset="0"/>
              <a:ea typeface="+mn-ea"/>
              <a:cs typeface="+mn-cs"/>
            </a:endParaRPr>
          </a:p>
        </p:txBody>
      </p:sp>
      <p:sp>
        <p:nvSpPr>
          <p:cNvPr id="32" name="Picture Placeholder 3">
            <a:extLst>
              <a:ext uri="{FF2B5EF4-FFF2-40B4-BE49-F238E27FC236}">
                <a16:creationId xmlns:a16="http://schemas.microsoft.com/office/drawing/2014/main" id="{8C2622FB-5CAD-A241-95B2-916E8EA6E8EF}"/>
              </a:ext>
            </a:extLst>
          </p:cNvPr>
          <p:cNvSpPr>
            <a:spLocks noGrp="1"/>
          </p:cNvSpPr>
          <p:nvPr>
            <p:ph type="pic" sz="quarter" idx="89"/>
          </p:nvPr>
        </p:nvSpPr>
        <p:spPr>
          <a:xfrm>
            <a:off x="7147940" y="1067665"/>
            <a:ext cx="1344431" cy="2926112"/>
          </a:xfrm>
          <a:prstGeom prst="roundRect">
            <a:avLst>
              <a:gd name="adj" fmla="val 9540"/>
            </a:avLst>
          </a:prstGeom>
          <a:ln w="19050">
            <a:solidFill>
              <a:srgbClr val="424242"/>
            </a:solidFill>
          </a:ln>
        </p:spPr>
        <p:txBody>
          <a:bodyPr anchor="ctr"/>
          <a:lstStyle>
            <a:lvl1pPr marL="0" indent="0" algn="ctr">
              <a:buNone/>
              <a:defRPr sz="750"/>
            </a:lvl1pPr>
          </a:lstStyle>
          <a:p>
            <a:r>
              <a:rPr lang="en-US"/>
              <a:t>Click icon to add picture</a:t>
            </a:r>
            <a:endParaRPr lang="en-RO" dirty="0"/>
          </a:p>
        </p:txBody>
      </p:sp>
      <p:sp>
        <p:nvSpPr>
          <p:cNvPr id="22" name="Date Placeholder 2">
            <a:extLst>
              <a:ext uri="{FF2B5EF4-FFF2-40B4-BE49-F238E27FC236}">
                <a16:creationId xmlns:a16="http://schemas.microsoft.com/office/drawing/2014/main" id="{BD1AF8A8-DCE9-DA40-9139-F35CE66F4D34}"/>
              </a:ext>
            </a:extLst>
          </p:cNvPr>
          <p:cNvSpPr>
            <a:spLocks noGrp="1"/>
          </p:cNvSpPr>
          <p:nvPr>
            <p:ph type="dt" sz="half" idx="10"/>
          </p:nvPr>
        </p:nvSpPr>
        <p:spPr>
          <a:xfrm>
            <a:off x="324000" y="4972077"/>
            <a:ext cx="494319" cy="92455"/>
          </a:xfrm>
        </p:spPr>
        <p:txBody>
          <a:bodyPr/>
          <a:lstStyle/>
          <a:p>
            <a:fld id="{317F4CA0-A59B-FF4A-8BF0-3E88229ADF3E}" type="datetime1">
              <a:rPr lang="ro-RO" smtClean="0"/>
              <a:t>16.11.2022</a:t>
            </a:fld>
            <a:endParaRPr lang="en-US" dirty="0"/>
          </a:p>
        </p:txBody>
      </p:sp>
      <p:sp>
        <p:nvSpPr>
          <p:cNvPr id="25" name="Rounded Rectangle 27">
            <a:extLst>
              <a:ext uri="{FF2B5EF4-FFF2-40B4-BE49-F238E27FC236}">
                <a16:creationId xmlns:a16="http://schemas.microsoft.com/office/drawing/2014/main" id="{72576185-0B8D-455D-BAD6-0FA56E2622C8}"/>
              </a:ext>
            </a:extLst>
          </p:cNvPr>
          <p:cNvSpPr/>
          <p:nvPr userDrawn="1"/>
        </p:nvSpPr>
        <p:spPr>
          <a:xfrm>
            <a:off x="7073862" y="996372"/>
            <a:ext cx="1492586" cy="3079464"/>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RO" sz="675" b="0" i="0" u="none" strike="noStrike" kern="0" cap="none" spc="0" normalizeH="0" baseline="0" noProof="0" dirty="0">
              <a:ln>
                <a:noFill/>
              </a:ln>
              <a:solidFill>
                <a:srgbClr val="FFFFFF"/>
              </a:solidFill>
              <a:effectLst/>
              <a:uLnTx/>
              <a:uFillTx/>
              <a:latin typeface="Roboto Light" panose="02000000000000000000" pitchFamily="2" charset="0"/>
              <a:ea typeface="+mn-ea"/>
              <a:cs typeface="+mn-cs"/>
            </a:endParaRPr>
          </a:p>
        </p:txBody>
      </p:sp>
      <p:sp>
        <p:nvSpPr>
          <p:cNvPr id="4" name="Text Placeholder 3">
            <a:extLst>
              <a:ext uri="{FF2B5EF4-FFF2-40B4-BE49-F238E27FC236}">
                <a16:creationId xmlns:a16="http://schemas.microsoft.com/office/drawing/2014/main" id="{C4389B7A-1FA1-7A4D-A67C-9EEBBDE4DACA}"/>
              </a:ext>
            </a:extLst>
          </p:cNvPr>
          <p:cNvSpPr>
            <a:spLocks noGrp="1"/>
          </p:cNvSpPr>
          <p:nvPr>
            <p:ph type="body" sz="quarter" idx="95" hasCustomPrompt="1"/>
          </p:nvPr>
        </p:nvSpPr>
        <p:spPr>
          <a:xfrm>
            <a:off x="319872" y="4292261"/>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1</a:t>
            </a:r>
            <a:endParaRPr lang="en-RO" dirty="0"/>
          </a:p>
        </p:txBody>
      </p:sp>
      <p:sp>
        <p:nvSpPr>
          <p:cNvPr id="27" name="Text Placeholder 3">
            <a:extLst>
              <a:ext uri="{FF2B5EF4-FFF2-40B4-BE49-F238E27FC236}">
                <a16:creationId xmlns:a16="http://schemas.microsoft.com/office/drawing/2014/main" id="{94498614-8FF2-0C44-AA14-446A853A54B3}"/>
              </a:ext>
            </a:extLst>
          </p:cNvPr>
          <p:cNvSpPr>
            <a:spLocks noGrp="1"/>
          </p:cNvSpPr>
          <p:nvPr>
            <p:ph type="body" sz="quarter" idx="96" hasCustomPrompt="1"/>
          </p:nvPr>
        </p:nvSpPr>
        <p:spPr>
          <a:xfrm>
            <a:off x="1425005" y="4292261"/>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2</a:t>
            </a:r>
            <a:endParaRPr lang="en-RO" dirty="0"/>
          </a:p>
        </p:txBody>
      </p:sp>
      <p:sp>
        <p:nvSpPr>
          <p:cNvPr id="29" name="Text Placeholder 3">
            <a:extLst>
              <a:ext uri="{FF2B5EF4-FFF2-40B4-BE49-F238E27FC236}">
                <a16:creationId xmlns:a16="http://schemas.microsoft.com/office/drawing/2014/main" id="{46B8F709-7A6E-7D49-A31D-9D4EF10E8224}"/>
              </a:ext>
            </a:extLst>
          </p:cNvPr>
          <p:cNvSpPr>
            <a:spLocks noGrp="1"/>
          </p:cNvSpPr>
          <p:nvPr>
            <p:ph type="body" sz="quarter" idx="97" hasCustomPrompt="1"/>
          </p:nvPr>
        </p:nvSpPr>
        <p:spPr>
          <a:xfrm>
            <a:off x="2530138" y="4292261"/>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3</a:t>
            </a:r>
            <a:endParaRPr lang="en-RO" dirty="0"/>
          </a:p>
        </p:txBody>
      </p:sp>
      <p:sp>
        <p:nvSpPr>
          <p:cNvPr id="30" name="Text Placeholder 3">
            <a:extLst>
              <a:ext uri="{FF2B5EF4-FFF2-40B4-BE49-F238E27FC236}">
                <a16:creationId xmlns:a16="http://schemas.microsoft.com/office/drawing/2014/main" id="{DBAEC4A3-DDAD-6B47-A9E4-DD15727DC85C}"/>
              </a:ext>
            </a:extLst>
          </p:cNvPr>
          <p:cNvSpPr>
            <a:spLocks noGrp="1"/>
          </p:cNvSpPr>
          <p:nvPr>
            <p:ph type="body" sz="quarter" idx="98" hasCustomPrompt="1"/>
          </p:nvPr>
        </p:nvSpPr>
        <p:spPr>
          <a:xfrm>
            <a:off x="3635272" y="4292261"/>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4</a:t>
            </a:r>
            <a:endParaRPr lang="en-RO" dirty="0"/>
          </a:p>
        </p:txBody>
      </p:sp>
      <p:sp>
        <p:nvSpPr>
          <p:cNvPr id="26" name="Footer Placeholder 2">
            <a:extLst>
              <a:ext uri="{FF2B5EF4-FFF2-40B4-BE49-F238E27FC236}">
                <a16:creationId xmlns:a16="http://schemas.microsoft.com/office/drawing/2014/main" id="{BCD53B40-CBBA-B842-9B22-3AC38141B53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33" name="Graphic 32">
            <a:extLst>
              <a:ext uri="{FF2B5EF4-FFF2-40B4-BE49-F238E27FC236}">
                <a16:creationId xmlns:a16="http://schemas.microsoft.com/office/drawing/2014/main" id="{4501F85D-8B47-EA45-A4A2-1FD4B27BC3F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4" name="Slide Number Placeholder 3">
            <a:extLst>
              <a:ext uri="{FF2B5EF4-FFF2-40B4-BE49-F238E27FC236}">
                <a16:creationId xmlns:a16="http://schemas.microsoft.com/office/drawing/2014/main" id="{3FC57C3F-FB3E-4A42-896E-E3EB19DFABA5}"/>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998445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v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0" y="1348503"/>
            <a:ext cx="6429007" cy="337245"/>
          </a:xfrm>
          <a:prstGeom prst="rect">
            <a:avLst/>
          </a:prstGeom>
        </p:spPr>
        <p:txBody>
          <a:bodyPr lIns="0">
            <a:normAutofit/>
          </a:bodyPr>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a:p>
            <a:pPr lvl="0"/>
            <a:endParaRPr lang="en-GB" dirty="0"/>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1875536"/>
            <a:ext cx="1509869"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Approach</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0" y="2115566"/>
            <a:ext cx="3406951" cy="1560887"/>
          </a:xfrm>
          <a:prstGeom prst="rect">
            <a:avLst/>
          </a:prstGeom>
        </p:spPr>
        <p:txBody>
          <a:bodyPr lIns="0" numCol="1"/>
          <a:lstStyle>
            <a:lvl1pPr marL="90000" indent="-90000">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Approach</a:t>
            </a:r>
          </a:p>
        </p:txBody>
      </p:sp>
      <p:sp>
        <p:nvSpPr>
          <p:cNvPr id="22" name="Text Placeholder 2">
            <a:extLst>
              <a:ext uri="{FF2B5EF4-FFF2-40B4-BE49-F238E27FC236}">
                <a16:creationId xmlns:a16="http://schemas.microsoft.com/office/drawing/2014/main" id="{CC28C8A4-9BD1-FF4B-A128-84FB4840BB05}"/>
              </a:ext>
            </a:extLst>
          </p:cNvPr>
          <p:cNvSpPr>
            <a:spLocks noGrp="1"/>
          </p:cNvSpPr>
          <p:nvPr>
            <p:ph type="body" sz="quarter" idx="94" hasCustomPrompt="1"/>
          </p:nvPr>
        </p:nvSpPr>
        <p:spPr>
          <a:xfrm>
            <a:off x="4135630" y="1875536"/>
            <a:ext cx="1509869"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Details</a:t>
            </a:r>
          </a:p>
        </p:txBody>
      </p:sp>
      <p:sp>
        <p:nvSpPr>
          <p:cNvPr id="23" name="Text Placeholder 2">
            <a:extLst>
              <a:ext uri="{FF2B5EF4-FFF2-40B4-BE49-F238E27FC236}">
                <a16:creationId xmlns:a16="http://schemas.microsoft.com/office/drawing/2014/main" id="{66BEE029-BA83-6042-8523-2DB4E70AA01F}"/>
              </a:ext>
            </a:extLst>
          </p:cNvPr>
          <p:cNvSpPr>
            <a:spLocks noGrp="1"/>
          </p:cNvSpPr>
          <p:nvPr>
            <p:ph type="body" sz="quarter" idx="95" hasCustomPrompt="1"/>
          </p:nvPr>
        </p:nvSpPr>
        <p:spPr>
          <a:xfrm>
            <a:off x="4135630" y="2115566"/>
            <a:ext cx="2630899" cy="1560887"/>
          </a:xfrm>
          <a:prstGeom prst="rect">
            <a:avLst/>
          </a:prstGeom>
        </p:spPr>
        <p:txBody>
          <a:bodyPr lIns="0" numCol="1"/>
          <a:lstStyle>
            <a:lvl1pPr marL="90000" indent="-90000">
              <a:lnSpc>
                <a:spcPct val="110000"/>
              </a:lnSpc>
              <a:spcBef>
                <a:spcPts val="225"/>
              </a:spcBef>
              <a:buClr>
                <a:schemeClr val="accent1"/>
              </a:buClr>
              <a:buFont typeface="Arial" panose="020B0604020202020204" pitchFamily="34" charset="0"/>
              <a:buChar char="•"/>
              <a:defRPr sz="900" spc="0">
                <a:solidFill>
                  <a:srgbClr val="000000"/>
                </a:solidFill>
              </a:defRPr>
            </a:lvl1pPr>
            <a:lvl2pPr marL="244350" indent="-66150">
              <a:buClr>
                <a:schemeClr val="accent1"/>
              </a:buClr>
              <a:buFont typeface="Arial" panose="020B0604020202020204" pitchFamily="34" charset="0"/>
              <a:buChar char="•"/>
              <a:defRPr sz="750">
                <a:solidFill>
                  <a:srgbClr val="000000"/>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Details</a:t>
            </a:r>
          </a:p>
        </p:txBody>
      </p:sp>
      <p:sp>
        <p:nvSpPr>
          <p:cNvPr id="24" name="Text Placeholder 2">
            <a:extLst>
              <a:ext uri="{FF2B5EF4-FFF2-40B4-BE49-F238E27FC236}">
                <a16:creationId xmlns:a16="http://schemas.microsoft.com/office/drawing/2014/main" id="{120EA07D-DEBB-EF4C-8895-B8571A639E3F}"/>
              </a:ext>
            </a:extLst>
          </p:cNvPr>
          <p:cNvSpPr>
            <a:spLocks noGrp="1"/>
          </p:cNvSpPr>
          <p:nvPr>
            <p:ph type="body" sz="quarter" idx="96" hasCustomPrompt="1"/>
          </p:nvPr>
        </p:nvSpPr>
        <p:spPr>
          <a:xfrm>
            <a:off x="7157434" y="1108472"/>
            <a:ext cx="166250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a:t>
            </a:r>
          </a:p>
        </p:txBody>
      </p:sp>
      <p:sp>
        <p:nvSpPr>
          <p:cNvPr id="30" name="Rectangle 29">
            <a:extLst>
              <a:ext uri="{FF2B5EF4-FFF2-40B4-BE49-F238E27FC236}">
                <a16:creationId xmlns:a16="http://schemas.microsoft.com/office/drawing/2014/main" id="{67A26B6A-2ED7-BD41-BE92-D914EE37ECE2}"/>
              </a:ext>
            </a:extLst>
          </p:cNvPr>
          <p:cNvSpPr/>
          <p:nvPr/>
        </p:nvSpPr>
        <p:spPr>
          <a:xfrm flipV="1">
            <a:off x="7157434" y="2677201"/>
            <a:ext cx="1662566" cy="127247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36" name="Picture Placeholder 18">
            <a:extLst>
              <a:ext uri="{FF2B5EF4-FFF2-40B4-BE49-F238E27FC236}">
                <a16:creationId xmlns:a16="http://schemas.microsoft.com/office/drawing/2014/main" id="{FED0E9A6-21FE-6D46-8EF5-4A7C19FF95F5}"/>
              </a:ext>
            </a:extLst>
          </p:cNvPr>
          <p:cNvSpPr>
            <a:spLocks noGrp="1"/>
          </p:cNvSpPr>
          <p:nvPr>
            <p:ph type="pic" sz="quarter" idx="100"/>
          </p:nvPr>
        </p:nvSpPr>
        <p:spPr>
          <a:xfrm>
            <a:off x="7157499" y="1434107"/>
            <a:ext cx="1662501" cy="1254845"/>
          </a:xfrm>
          <a:prstGeom prst="rect">
            <a:avLst/>
          </a:prstGeom>
        </p:spPr>
        <p:txBody>
          <a:bodyPr/>
          <a:lstStyle>
            <a:lvl1pPr marL="0" indent="0">
              <a:buNone/>
              <a:defRPr sz="900"/>
            </a:lvl1pPr>
          </a:lstStyle>
          <a:p>
            <a:r>
              <a:rPr lang="en-US"/>
              <a:t>Click icon to add picture</a:t>
            </a:r>
            <a:endParaRPr lang="en-RO"/>
          </a:p>
        </p:txBody>
      </p:sp>
      <p:sp>
        <p:nvSpPr>
          <p:cNvPr id="37" name="Text Placeholder 3">
            <a:extLst>
              <a:ext uri="{FF2B5EF4-FFF2-40B4-BE49-F238E27FC236}">
                <a16:creationId xmlns:a16="http://schemas.microsoft.com/office/drawing/2014/main" id="{5FA7D213-08D0-2644-A334-22DFF244E25E}"/>
              </a:ext>
            </a:extLst>
          </p:cNvPr>
          <p:cNvSpPr>
            <a:spLocks noGrp="1"/>
          </p:cNvSpPr>
          <p:nvPr>
            <p:ph type="body" sz="quarter" idx="101" hasCustomPrompt="1"/>
          </p:nvPr>
        </p:nvSpPr>
        <p:spPr>
          <a:xfrm>
            <a:off x="7262841" y="2809279"/>
            <a:ext cx="1422796" cy="156322"/>
          </a:xfrm>
          <a:prstGeom prst="rect">
            <a:avLst/>
          </a:prstGeom>
        </p:spPr>
        <p:txBody>
          <a:bodyPr lIns="0" tIns="0" rIns="0" bIns="0"/>
          <a:lstStyle>
            <a:lvl1pPr marL="0" indent="0">
              <a:buNone/>
              <a:defRPr sz="900">
                <a:solidFill>
                  <a:schemeClr val="accent1"/>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 Surname</a:t>
            </a:r>
            <a:endParaRPr lang="en-RO" dirty="0"/>
          </a:p>
        </p:txBody>
      </p:sp>
      <p:sp>
        <p:nvSpPr>
          <p:cNvPr id="38" name="Text Placeholder 3">
            <a:extLst>
              <a:ext uri="{FF2B5EF4-FFF2-40B4-BE49-F238E27FC236}">
                <a16:creationId xmlns:a16="http://schemas.microsoft.com/office/drawing/2014/main" id="{BBBE3E9B-DC52-674A-9B09-99803BE65232}"/>
              </a:ext>
            </a:extLst>
          </p:cNvPr>
          <p:cNvSpPr>
            <a:spLocks noGrp="1"/>
          </p:cNvSpPr>
          <p:nvPr>
            <p:ph type="body" sz="quarter" idx="102" hasCustomPrompt="1"/>
          </p:nvPr>
        </p:nvSpPr>
        <p:spPr>
          <a:xfrm>
            <a:off x="7262841" y="2985772"/>
            <a:ext cx="1422796" cy="100157"/>
          </a:xfrm>
          <a:prstGeom prst="rect">
            <a:avLst/>
          </a:prstGeom>
        </p:spPr>
        <p:txBody>
          <a:bodyPr lIns="0" tIns="0" rIns="0" bIns="0"/>
          <a:lstStyle>
            <a:lvl1pPr marL="0" indent="0">
              <a:buNone/>
              <a:defRPr sz="675">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Position</a:t>
            </a:r>
            <a:endParaRPr lang="en-RO" dirty="0"/>
          </a:p>
        </p:txBody>
      </p:sp>
      <p:sp>
        <p:nvSpPr>
          <p:cNvPr id="40" name="Text Placeholder 3">
            <a:extLst>
              <a:ext uri="{FF2B5EF4-FFF2-40B4-BE49-F238E27FC236}">
                <a16:creationId xmlns:a16="http://schemas.microsoft.com/office/drawing/2014/main" id="{5B66F119-9342-2A44-AAA3-4465B4AE6F0E}"/>
              </a:ext>
            </a:extLst>
          </p:cNvPr>
          <p:cNvSpPr>
            <a:spLocks noGrp="1"/>
          </p:cNvSpPr>
          <p:nvPr>
            <p:ph type="body" sz="quarter" idx="103" hasCustomPrompt="1"/>
          </p:nvPr>
        </p:nvSpPr>
        <p:spPr>
          <a:xfrm>
            <a:off x="7262841" y="3620424"/>
            <a:ext cx="1422796" cy="100157"/>
          </a:xfrm>
          <a:prstGeom prst="rect">
            <a:avLst/>
          </a:prstGeom>
        </p:spPr>
        <p:txBody>
          <a:bodyPr lIns="0" tIns="0" rIns="0" bIns="0"/>
          <a:lstStyle>
            <a:lvl1pPr marL="0" indent="0">
              <a:buNone/>
              <a:defRPr sz="525">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+49 0000 000 00 00</a:t>
            </a:r>
          </a:p>
        </p:txBody>
      </p:sp>
      <p:sp>
        <p:nvSpPr>
          <p:cNvPr id="41" name="Text Placeholder 3">
            <a:extLst>
              <a:ext uri="{FF2B5EF4-FFF2-40B4-BE49-F238E27FC236}">
                <a16:creationId xmlns:a16="http://schemas.microsoft.com/office/drawing/2014/main" id="{CF9844F5-E414-7D4A-A557-EE89F225D3A8}"/>
              </a:ext>
            </a:extLst>
          </p:cNvPr>
          <p:cNvSpPr>
            <a:spLocks noGrp="1"/>
          </p:cNvSpPr>
          <p:nvPr>
            <p:ph type="body" sz="quarter" idx="104" hasCustomPrompt="1"/>
          </p:nvPr>
        </p:nvSpPr>
        <p:spPr>
          <a:xfrm>
            <a:off x="7262841" y="3746490"/>
            <a:ext cx="1422796" cy="100157"/>
          </a:xfrm>
          <a:prstGeom prst="rect">
            <a:avLst/>
          </a:prstGeom>
        </p:spPr>
        <p:txBody>
          <a:bodyPr lIns="0" tIns="0" rIns="0" bIns="0"/>
          <a:lstStyle>
            <a:lvl1pPr marL="0" indent="0">
              <a:buNone/>
              <a:defRPr sz="525">
                <a:solidFill>
                  <a:schemeClr val="accent3"/>
                </a:solidFill>
              </a:defRPr>
            </a:lvl1pPr>
            <a:lvl2pPr marL="342887" indent="0">
              <a:buNone/>
              <a:defRPr sz="900"/>
            </a:lvl2pPr>
            <a:lvl3pPr marL="685775" indent="0">
              <a:buNone/>
              <a:defRPr sz="900"/>
            </a:lvl3pPr>
            <a:lvl4pPr marL="1028662" indent="0">
              <a:buNone/>
              <a:defRPr sz="900"/>
            </a:lvl4pPr>
            <a:lvl5pPr marL="1371549" indent="0">
              <a:buNone/>
              <a:defRPr sz="900"/>
            </a:lvl5pPr>
          </a:lstStyle>
          <a:p>
            <a:pPr lvl="0"/>
            <a:r>
              <a:rPr lang="en-GB" dirty="0"/>
              <a:t>name.surname@p3-group.com</a:t>
            </a:r>
          </a:p>
        </p:txBody>
      </p:sp>
      <p:sp>
        <p:nvSpPr>
          <p:cNvPr id="4" name="Picture Placeholder 3">
            <a:extLst>
              <a:ext uri="{FF2B5EF4-FFF2-40B4-BE49-F238E27FC236}">
                <a16:creationId xmlns:a16="http://schemas.microsoft.com/office/drawing/2014/main" id="{9F9200B6-2692-F84B-AB1B-2A12D64E6653}"/>
              </a:ext>
            </a:extLst>
          </p:cNvPr>
          <p:cNvSpPr>
            <a:spLocks noGrp="1"/>
          </p:cNvSpPr>
          <p:nvPr>
            <p:ph type="pic" sz="quarter" idx="105"/>
          </p:nvPr>
        </p:nvSpPr>
        <p:spPr>
          <a:xfrm>
            <a:off x="323850" y="3904348"/>
            <a:ext cx="1107072" cy="796500"/>
          </a:xfrm>
          <a:prstGeom prst="rect">
            <a:avLst/>
          </a:prstGeom>
        </p:spPr>
        <p:txBody>
          <a:bodyPr/>
          <a:lstStyle>
            <a:lvl1pPr marL="0" indent="0">
              <a:buNone/>
              <a:defRPr sz="1050"/>
            </a:lvl1pPr>
          </a:lstStyle>
          <a:p>
            <a:r>
              <a:rPr lang="en-US"/>
              <a:t>Click icon to add picture</a:t>
            </a:r>
            <a:endParaRPr lang="en-RO"/>
          </a:p>
        </p:txBody>
      </p:sp>
      <p:sp>
        <p:nvSpPr>
          <p:cNvPr id="29" name="Picture Placeholder 3">
            <a:extLst>
              <a:ext uri="{FF2B5EF4-FFF2-40B4-BE49-F238E27FC236}">
                <a16:creationId xmlns:a16="http://schemas.microsoft.com/office/drawing/2014/main" id="{83D40CCA-1AA3-4145-9438-87EF7441F839}"/>
              </a:ext>
            </a:extLst>
          </p:cNvPr>
          <p:cNvSpPr>
            <a:spLocks noGrp="1"/>
          </p:cNvSpPr>
          <p:nvPr>
            <p:ph type="pic" sz="quarter" idx="106"/>
          </p:nvPr>
        </p:nvSpPr>
        <p:spPr>
          <a:xfrm>
            <a:off x="1473719" y="3904348"/>
            <a:ext cx="1107072" cy="796500"/>
          </a:xfrm>
          <a:prstGeom prst="rect">
            <a:avLst/>
          </a:prstGeom>
        </p:spPr>
        <p:txBody>
          <a:bodyPr/>
          <a:lstStyle>
            <a:lvl1pPr marL="0" indent="0">
              <a:buNone/>
              <a:defRPr sz="1050"/>
            </a:lvl1pPr>
          </a:lstStyle>
          <a:p>
            <a:r>
              <a:rPr lang="en-US"/>
              <a:t>Click icon to add picture</a:t>
            </a:r>
            <a:endParaRPr lang="en-RO"/>
          </a:p>
        </p:txBody>
      </p:sp>
      <p:sp>
        <p:nvSpPr>
          <p:cNvPr id="32" name="Picture Placeholder 3">
            <a:extLst>
              <a:ext uri="{FF2B5EF4-FFF2-40B4-BE49-F238E27FC236}">
                <a16:creationId xmlns:a16="http://schemas.microsoft.com/office/drawing/2014/main" id="{BAF4C444-DDDE-6941-89BD-023959271D4E}"/>
              </a:ext>
            </a:extLst>
          </p:cNvPr>
          <p:cNvSpPr>
            <a:spLocks noGrp="1"/>
          </p:cNvSpPr>
          <p:nvPr>
            <p:ph type="pic" sz="quarter" idx="107"/>
          </p:nvPr>
        </p:nvSpPr>
        <p:spPr>
          <a:xfrm>
            <a:off x="2623587" y="3904348"/>
            <a:ext cx="1107072" cy="796500"/>
          </a:xfrm>
          <a:prstGeom prst="rect">
            <a:avLst/>
          </a:prstGeom>
        </p:spPr>
        <p:txBody>
          <a:bodyPr/>
          <a:lstStyle>
            <a:lvl1pPr marL="0" indent="0">
              <a:buNone/>
              <a:defRPr sz="1050"/>
            </a:lvl1pPr>
          </a:lstStyle>
          <a:p>
            <a:r>
              <a:rPr lang="en-US"/>
              <a:t>Click icon to add picture</a:t>
            </a:r>
            <a:endParaRPr lang="en-RO"/>
          </a:p>
        </p:txBody>
      </p:sp>
      <p:sp>
        <p:nvSpPr>
          <p:cNvPr id="42" name="Date Placeholder 2">
            <a:extLst>
              <a:ext uri="{FF2B5EF4-FFF2-40B4-BE49-F238E27FC236}">
                <a16:creationId xmlns:a16="http://schemas.microsoft.com/office/drawing/2014/main" id="{B593CDB9-0BAB-ED47-963D-8342E2D9F4EE}"/>
              </a:ext>
            </a:extLst>
          </p:cNvPr>
          <p:cNvSpPr>
            <a:spLocks noGrp="1"/>
          </p:cNvSpPr>
          <p:nvPr>
            <p:ph type="dt" sz="half" idx="10"/>
          </p:nvPr>
        </p:nvSpPr>
        <p:spPr>
          <a:xfrm>
            <a:off x="324000" y="4972077"/>
            <a:ext cx="494319" cy="92455"/>
          </a:xfrm>
        </p:spPr>
        <p:txBody>
          <a:bodyPr/>
          <a:lstStyle/>
          <a:p>
            <a:fld id="{86577419-71B4-E04A-8C0F-D3FAF87247F6}" type="datetime1">
              <a:rPr lang="ro-RO" smtClean="0"/>
              <a:t>16.11.2022</a:t>
            </a:fld>
            <a:endParaRPr lang="en-US" dirty="0"/>
          </a:p>
        </p:txBody>
      </p:sp>
      <p:sp>
        <p:nvSpPr>
          <p:cNvPr id="28" name="Rectangle 27">
            <a:extLst>
              <a:ext uri="{FF2B5EF4-FFF2-40B4-BE49-F238E27FC236}">
                <a16:creationId xmlns:a16="http://schemas.microsoft.com/office/drawing/2014/main" id="{87E3EFE4-1D60-459D-82CC-4D83F1E07E45}"/>
              </a:ext>
            </a:extLst>
          </p:cNvPr>
          <p:cNvSpPr/>
          <p:nvPr userDrawn="1"/>
        </p:nvSpPr>
        <p:spPr>
          <a:xfrm flipV="1">
            <a:off x="7157434" y="2677201"/>
            <a:ext cx="1662566" cy="127247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33" name="Text Placeholder 3">
            <a:extLst>
              <a:ext uri="{FF2B5EF4-FFF2-40B4-BE49-F238E27FC236}">
                <a16:creationId xmlns:a16="http://schemas.microsoft.com/office/drawing/2014/main" id="{61DCBE79-B3F2-204A-9423-1EA5F0243A1F}"/>
              </a:ext>
            </a:extLst>
          </p:cNvPr>
          <p:cNvSpPr>
            <a:spLocks noGrp="1"/>
          </p:cNvSpPr>
          <p:nvPr>
            <p:ph type="body" sz="quarter" idx="108" hasCustomPrompt="1"/>
          </p:nvPr>
        </p:nvSpPr>
        <p:spPr>
          <a:xfrm>
            <a:off x="4480812" y="4459208"/>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1</a:t>
            </a:r>
            <a:endParaRPr lang="en-RO" dirty="0"/>
          </a:p>
        </p:txBody>
      </p:sp>
      <p:sp>
        <p:nvSpPr>
          <p:cNvPr id="34" name="Text Placeholder 3">
            <a:extLst>
              <a:ext uri="{FF2B5EF4-FFF2-40B4-BE49-F238E27FC236}">
                <a16:creationId xmlns:a16="http://schemas.microsoft.com/office/drawing/2014/main" id="{E1E58DED-E7C8-804E-AE6C-E6D87C6A7599}"/>
              </a:ext>
            </a:extLst>
          </p:cNvPr>
          <p:cNvSpPr>
            <a:spLocks noGrp="1"/>
          </p:cNvSpPr>
          <p:nvPr>
            <p:ph type="body" sz="quarter" idx="109" hasCustomPrompt="1"/>
          </p:nvPr>
        </p:nvSpPr>
        <p:spPr>
          <a:xfrm>
            <a:off x="5585945" y="4459208"/>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2</a:t>
            </a:r>
            <a:endParaRPr lang="en-RO" dirty="0"/>
          </a:p>
        </p:txBody>
      </p:sp>
      <p:sp>
        <p:nvSpPr>
          <p:cNvPr id="35" name="Text Placeholder 3">
            <a:extLst>
              <a:ext uri="{FF2B5EF4-FFF2-40B4-BE49-F238E27FC236}">
                <a16:creationId xmlns:a16="http://schemas.microsoft.com/office/drawing/2014/main" id="{53852DCE-3A8E-7E44-943F-E4D8663C4C12}"/>
              </a:ext>
            </a:extLst>
          </p:cNvPr>
          <p:cNvSpPr>
            <a:spLocks noGrp="1"/>
          </p:cNvSpPr>
          <p:nvPr>
            <p:ph type="body" sz="quarter" idx="97" hasCustomPrompt="1"/>
          </p:nvPr>
        </p:nvSpPr>
        <p:spPr>
          <a:xfrm>
            <a:off x="6691078" y="4459208"/>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3</a:t>
            </a:r>
            <a:endParaRPr lang="en-RO" dirty="0"/>
          </a:p>
        </p:txBody>
      </p:sp>
      <p:sp>
        <p:nvSpPr>
          <p:cNvPr id="39" name="Text Placeholder 3">
            <a:extLst>
              <a:ext uri="{FF2B5EF4-FFF2-40B4-BE49-F238E27FC236}">
                <a16:creationId xmlns:a16="http://schemas.microsoft.com/office/drawing/2014/main" id="{567FBED5-60B1-E746-884A-A9819F9AEC06}"/>
              </a:ext>
            </a:extLst>
          </p:cNvPr>
          <p:cNvSpPr>
            <a:spLocks noGrp="1"/>
          </p:cNvSpPr>
          <p:nvPr>
            <p:ph type="body" sz="quarter" idx="98" hasCustomPrompt="1"/>
          </p:nvPr>
        </p:nvSpPr>
        <p:spPr>
          <a:xfrm>
            <a:off x="7796212" y="4459208"/>
            <a:ext cx="1023938"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75" rtl="0" eaLnBrk="1" latinLnBrk="0" hangingPunct="1">
              <a:lnSpc>
                <a:spcPct val="90000"/>
              </a:lnSpc>
              <a:spcBef>
                <a:spcPts val="0"/>
              </a:spcBef>
              <a:buClr>
                <a:schemeClr val="accent1"/>
              </a:buClr>
              <a:buFont typeface="Arial" panose="020B0604020202020204" pitchFamily="34" charset="0"/>
              <a:buNone/>
            </a:pPr>
            <a:r>
              <a:rPr lang="en-RO" sz="600" kern="1200" dirty="0">
                <a:solidFill>
                  <a:srgbClr val="000000"/>
                </a:solidFill>
                <a:latin typeface="+mn-lt"/>
                <a:ea typeface="+mn-ea"/>
                <a:cs typeface="+mn-cs"/>
              </a:rPr>
              <a:t>Hashtag 4</a:t>
            </a:r>
            <a:endParaRPr lang="en-RO" dirty="0"/>
          </a:p>
        </p:txBody>
      </p:sp>
      <p:sp>
        <p:nvSpPr>
          <p:cNvPr id="31" name="Text Placeholder 4">
            <a:extLst>
              <a:ext uri="{FF2B5EF4-FFF2-40B4-BE49-F238E27FC236}">
                <a16:creationId xmlns:a16="http://schemas.microsoft.com/office/drawing/2014/main" id="{EA3BEB6B-BADA-3F4E-BCBB-CEB307063AAD}"/>
              </a:ext>
            </a:extLst>
          </p:cNvPr>
          <p:cNvSpPr>
            <a:spLocks noGrp="1"/>
          </p:cNvSpPr>
          <p:nvPr>
            <p:ph type="body" sz="quarter" idx="77" hasCustomPrompt="1"/>
          </p:nvPr>
        </p:nvSpPr>
        <p:spPr>
          <a:xfrm>
            <a:off x="324000" y="569828"/>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46" name="Text Placeholder 4">
            <a:extLst>
              <a:ext uri="{FF2B5EF4-FFF2-40B4-BE49-F238E27FC236}">
                <a16:creationId xmlns:a16="http://schemas.microsoft.com/office/drawing/2014/main" id="{CFD9E6A9-33C0-9F42-812E-5188BFC329CE}"/>
              </a:ext>
            </a:extLst>
          </p:cNvPr>
          <p:cNvSpPr>
            <a:spLocks noGrp="1"/>
          </p:cNvSpPr>
          <p:nvPr>
            <p:ph type="body" sz="quarter" idx="78" hasCustomPrompt="1"/>
          </p:nvPr>
        </p:nvSpPr>
        <p:spPr>
          <a:xfrm>
            <a:off x="324000" y="170006"/>
            <a:ext cx="5795525"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47" name="Footer Placeholder 2">
            <a:extLst>
              <a:ext uri="{FF2B5EF4-FFF2-40B4-BE49-F238E27FC236}">
                <a16:creationId xmlns:a16="http://schemas.microsoft.com/office/drawing/2014/main" id="{D3F0F945-9C15-F54D-A255-473C8F709C64}"/>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8" name="Graphic 47">
            <a:extLst>
              <a:ext uri="{FF2B5EF4-FFF2-40B4-BE49-F238E27FC236}">
                <a16:creationId xmlns:a16="http://schemas.microsoft.com/office/drawing/2014/main" id="{943523FB-6429-B44B-9394-52A0B42019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9" name="Slide Number Placeholder 3">
            <a:extLst>
              <a:ext uri="{FF2B5EF4-FFF2-40B4-BE49-F238E27FC236}">
                <a16:creationId xmlns:a16="http://schemas.microsoft.com/office/drawing/2014/main" id="{D9DEB520-C5B0-5640-9D25-EDA199A67C04}"/>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7558238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ariation 1 1/3 Picture Righ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6094800" y="0"/>
            <a:ext cx="30492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323999" y="1295421"/>
            <a:ext cx="5417690" cy="3278251"/>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324001" y="972257"/>
            <a:ext cx="5417688"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324000" y="4972077"/>
            <a:ext cx="494319" cy="92455"/>
          </a:xfrm>
        </p:spPr>
        <p:txBody>
          <a:bodyPr/>
          <a:lstStyle/>
          <a:p>
            <a:fld id="{E555642C-F0C3-394D-94F6-EED8F82714ED}" type="datetime1">
              <a:rPr lang="ro-RO" smtClean="0"/>
              <a:t>16.11.2022</a:t>
            </a:fld>
            <a:endParaRPr lang="en-US"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324000" y="569828"/>
            <a:ext cx="5417689"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324000" y="170006"/>
            <a:ext cx="5417689"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2274" name="Slide Number Placeholder 4">
            <a:extLst>
              <a:ext uri="{FF2B5EF4-FFF2-40B4-BE49-F238E27FC236}">
                <a16:creationId xmlns:a16="http://schemas.microsoft.com/office/drawing/2014/main" id="{AC28F0A0-D26D-AC40-9BDC-D79C654AF7C6}"/>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4762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ariation 1 1/3 Picture lef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0" y="0"/>
            <a:ext cx="30492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3402460" y="1898757"/>
            <a:ext cx="5417690" cy="2805238"/>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3402460" y="1575592"/>
            <a:ext cx="5417688"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3402462" y="1173163"/>
            <a:ext cx="4379366"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3402462" y="773341"/>
            <a:ext cx="4379366"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11" name="Slide Number Placeholder 3">
            <a:extLst>
              <a:ext uri="{FF2B5EF4-FFF2-40B4-BE49-F238E27FC236}">
                <a16:creationId xmlns:a16="http://schemas.microsoft.com/office/drawing/2014/main" id="{554BA24E-765A-754F-9CCA-9E7E106D275F}"/>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
        <p:nvSpPr>
          <p:cNvPr id="12" name="Date Placeholder 2">
            <a:extLst>
              <a:ext uri="{FF2B5EF4-FFF2-40B4-BE49-F238E27FC236}">
                <a16:creationId xmlns:a16="http://schemas.microsoft.com/office/drawing/2014/main" id="{97ADEC40-1542-7447-AF01-55366C4C51E6}"/>
              </a:ext>
            </a:extLst>
          </p:cNvPr>
          <p:cNvSpPr>
            <a:spLocks noGrp="1"/>
          </p:cNvSpPr>
          <p:nvPr>
            <p:ph type="dt" sz="half" idx="79"/>
          </p:nvPr>
        </p:nvSpPr>
        <p:spPr>
          <a:xfrm>
            <a:off x="337522" y="4972077"/>
            <a:ext cx="494319" cy="92455"/>
          </a:xfrm>
        </p:spPr>
        <p:txBody>
          <a:bodyPr/>
          <a:lstStyle>
            <a:lvl1pPr>
              <a:defRPr>
                <a:solidFill>
                  <a:schemeClr val="bg1">
                    <a:alpha val="50000"/>
                  </a:schemeClr>
                </a:solidFill>
              </a:defRPr>
            </a:lvl1pPr>
          </a:lstStyle>
          <a:p>
            <a:fld id="{C1065095-7259-4341-B538-DF2925CF1D39}" type="datetime1">
              <a:rPr lang="ro-RO" smtClean="0"/>
              <a:t>16.11.2022</a:t>
            </a:fld>
            <a:endParaRPr lang="en-US" dirty="0"/>
          </a:p>
        </p:txBody>
      </p:sp>
    </p:spTree>
    <p:extLst>
      <p:ext uri="{BB962C8B-B14F-4D97-AF65-F5344CB8AC3E}">
        <p14:creationId xmlns:p14="http://schemas.microsoft.com/office/powerpoint/2010/main" val="1789662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ariation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8E4E294-DC34-344E-A4C4-D775C8901B51}"/>
              </a:ext>
            </a:extLst>
          </p:cNvPr>
          <p:cNvSpPr/>
          <p:nvPr/>
        </p:nvSpPr>
        <p:spPr>
          <a:xfrm>
            <a:off x="-2028" y="0"/>
            <a:ext cx="4031718" cy="5143500"/>
          </a:xfrm>
          <a:prstGeom prst="rect">
            <a:avLst/>
          </a:prstGeom>
          <a:gradFill>
            <a:gsLst>
              <a:gs pos="75000">
                <a:schemeClr val="accent1"/>
              </a:gs>
              <a:gs pos="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71" name="Picture Placeholder 2">
            <a:extLst>
              <a:ext uri="{FF2B5EF4-FFF2-40B4-BE49-F238E27FC236}">
                <a16:creationId xmlns:a16="http://schemas.microsoft.com/office/drawing/2014/main" id="{BB34036C-6C2B-A846-9606-277B0948BD35}"/>
              </a:ext>
            </a:extLst>
          </p:cNvPr>
          <p:cNvSpPr>
            <a:spLocks noGrp="1"/>
          </p:cNvSpPr>
          <p:nvPr>
            <p:ph type="pic" sz="quarter" idx="44"/>
          </p:nvPr>
        </p:nvSpPr>
        <p:spPr>
          <a:xfrm>
            <a:off x="0" y="0"/>
            <a:ext cx="4029690" cy="5143500"/>
          </a:xfrm>
          <a:prstGeom prst="rect">
            <a:avLst/>
          </a:prstGeom>
          <a:noFill/>
        </p:spPr>
        <p:txBody>
          <a:bodyPr anchor="ctr"/>
          <a:lstStyle>
            <a:lvl1pPr marL="0" indent="0" algn="ctr">
              <a:buNone/>
              <a:defRPr sz="1350"/>
            </a:lvl1pPr>
          </a:lstStyle>
          <a:p>
            <a:r>
              <a:rPr lang="en-US"/>
              <a:t>Click icon to add picture</a:t>
            </a:r>
          </a:p>
        </p:txBody>
      </p:sp>
      <p:sp>
        <p:nvSpPr>
          <p:cNvPr id="26" name="Text Placeholder 4"/>
          <p:cNvSpPr>
            <a:spLocks noGrp="1"/>
          </p:cNvSpPr>
          <p:nvPr>
            <p:ph type="body" sz="quarter" idx="14" hasCustomPrompt="1"/>
          </p:nvPr>
        </p:nvSpPr>
        <p:spPr>
          <a:xfrm>
            <a:off x="324000" y="1155326"/>
            <a:ext cx="3198935"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0" baseline="0">
                <a:solidFill>
                  <a:schemeClr val="bg1"/>
                </a:solidFill>
                <a:latin typeface="+mn-lt"/>
              </a:defRPr>
            </a:lvl1pPr>
          </a:lstStyle>
          <a:p>
            <a:pPr lvl="0"/>
            <a:r>
              <a:rPr lang="en-US" dirty="0"/>
              <a:t>Lorem</a:t>
            </a:r>
          </a:p>
        </p:txBody>
      </p:sp>
      <p:sp>
        <p:nvSpPr>
          <p:cNvPr id="36" name="Text Placeholder 4"/>
          <p:cNvSpPr>
            <a:spLocks noGrp="1"/>
          </p:cNvSpPr>
          <p:nvPr>
            <p:ph type="body" sz="quarter" idx="12" hasCustomPrompt="1"/>
          </p:nvPr>
        </p:nvSpPr>
        <p:spPr>
          <a:xfrm>
            <a:off x="324000" y="1828516"/>
            <a:ext cx="3198935" cy="488211"/>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404408" y="1493059"/>
            <a:ext cx="4415742"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404409" y="1169894"/>
            <a:ext cx="4415741"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324000" y="4972077"/>
            <a:ext cx="494319" cy="92455"/>
          </a:xfrm>
        </p:spPr>
        <p:txBody>
          <a:bodyPr/>
          <a:lstStyle/>
          <a:p>
            <a:fld id="{E555642C-F0C3-394D-94F6-EED8F82714ED}" type="datetime1">
              <a:rPr lang="ro-RO" smtClean="0"/>
              <a:t>16.11.2022</a:t>
            </a:fld>
            <a:endParaRPr lang="en-US"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270" name="Slide Number Placeholder 3">
            <a:extLst>
              <a:ext uri="{FF2B5EF4-FFF2-40B4-BE49-F238E27FC236}">
                <a16:creationId xmlns:a16="http://schemas.microsoft.com/office/drawing/2014/main" id="{C90617BB-2B76-1344-A977-29BE42127BD0}"/>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968453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ariation 2">
    <p:spTree>
      <p:nvGrpSpPr>
        <p:cNvPr id="1" name=""/>
        <p:cNvGrpSpPr/>
        <p:nvPr/>
      </p:nvGrpSpPr>
      <p:grpSpPr>
        <a:xfrm>
          <a:off x="0" y="0"/>
          <a:ext cx="0" cy="0"/>
          <a:chOff x="0" y="0"/>
          <a:chExt cx="0" cy="0"/>
        </a:xfrm>
      </p:grpSpPr>
      <p:sp>
        <p:nvSpPr>
          <p:cNvPr id="1595" name="Rectangle 1594">
            <a:extLst>
              <a:ext uri="{FF2B5EF4-FFF2-40B4-BE49-F238E27FC236}">
                <a16:creationId xmlns:a16="http://schemas.microsoft.com/office/drawing/2014/main" id="{A8C4FBB4-ACAC-4AA7-B0D3-728256317042}"/>
              </a:ext>
            </a:extLst>
          </p:cNvPr>
          <p:cNvSpPr/>
          <p:nvPr userDrawn="1"/>
        </p:nvSpPr>
        <p:spPr>
          <a:xfrm>
            <a:off x="5112282" y="0"/>
            <a:ext cx="4031718" cy="5143500"/>
          </a:xfrm>
          <a:prstGeom prst="rect">
            <a:avLst/>
          </a:prstGeom>
          <a:gradFill>
            <a:gsLst>
              <a:gs pos="75000">
                <a:schemeClr val="accent1"/>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3184" name="Picture Placeholder 2">
            <a:extLst>
              <a:ext uri="{FF2B5EF4-FFF2-40B4-BE49-F238E27FC236}">
                <a16:creationId xmlns:a16="http://schemas.microsoft.com/office/drawing/2014/main" id="{56B0155A-9D31-E649-B2EC-DDC5143FEDB7}"/>
              </a:ext>
            </a:extLst>
          </p:cNvPr>
          <p:cNvSpPr>
            <a:spLocks noGrp="1"/>
          </p:cNvSpPr>
          <p:nvPr>
            <p:ph type="pic" sz="quarter" idx="44"/>
          </p:nvPr>
        </p:nvSpPr>
        <p:spPr>
          <a:xfrm>
            <a:off x="5112281" y="0"/>
            <a:ext cx="4029690" cy="5143500"/>
          </a:xfrm>
          <a:prstGeom prst="rect">
            <a:avLst/>
          </a:prstGeom>
          <a:noFill/>
        </p:spPr>
        <p:txBody>
          <a:bodyPr anchor="ctr"/>
          <a:lstStyle>
            <a:lvl1pPr marL="0" indent="0" algn="ctr">
              <a:buNone/>
              <a:defRPr sz="1350"/>
            </a:lvl1pPr>
          </a:lstStyle>
          <a:p>
            <a:r>
              <a:rPr lang="en-US"/>
              <a:t>Click icon to add picture</a:t>
            </a:r>
          </a:p>
        </p:txBody>
      </p:sp>
      <p:sp>
        <p:nvSpPr>
          <p:cNvPr id="22" name="Text Placeholder 4"/>
          <p:cNvSpPr>
            <a:spLocks noGrp="1"/>
          </p:cNvSpPr>
          <p:nvPr>
            <p:ph type="body" sz="quarter" idx="72" hasCustomPrompt="1"/>
          </p:nvPr>
        </p:nvSpPr>
        <p:spPr>
          <a:xfrm>
            <a:off x="5507969" y="1169894"/>
            <a:ext cx="3307201" cy="549381"/>
          </a:xfrm>
          <a:prstGeom prst="rect">
            <a:avLst/>
          </a:prstGeom>
        </p:spPr>
        <p:txBody>
          <a:bodyPr wrap="square" lIns="0" tIns="0" rIns="0" bIns="0">
            <a:spAutoFit/>
          </a:bodyPr>
          <a:lstStyle>
            <a:lvl1pPr marL="0" indent="0">
              <a:lnSpc>
                <a:spcPct val="80000"/>
              </a:lnSpc>
              <a:spcBef>
                <a:spcPts val="0"/>
              </a:spcBef>
              <a:buFontTx/>
              <a:buNone/>
              <a:defRPr sz="4200" spc="-150" baseline="0">
                <a:solidFill>
                  <a:schemeClr val="bg1"/>
                </a:solidFill>
                <a:latin typeface="+mn-lt"/>
              </a:defRPr>
            </a:lvl1pPr>
          </a:lstStyle>
          <a:p>
            <a:pPr lvl="0"/>
            <a:r>
              <a:rPr lang="en-US" dirty="0"/>
              <a:t>Lorem</a:t>
            </a:r>
          </a:p>
        </p:txBody>
      </p:sp>
      <p:sp>
        <p:nvSpPr>
          <p:cNvPr id="23" name="Text Placeholder 4"/>
          <p:cNvSpPr>
            <a:spLocks noGrp="1"/>
          </p:cNvSpPr>
          <p:nvPr>
            <p:ph type="body" sz="quarter" idx="73" hasCustomPrompt="1"/>
          </p:nvPr>
        </p:nvSpPr>
        <p:spPr>
          <a:xfrm>
            <a:off x="5507968" y="1843084"/>
            <a:ext cx="3307201" cy="488211"/>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4785" name="Text Placeholder 7">
            <a:extLst>
              <a:ext uri="{FF2B5EF4-FFF2-40B4-BE49-F238E27FC236}">
                <a16:creationId xmlns:a16="http://schemas.microsoft.com/office/drawing/2014/main" id="{15E6E397-7301-0640-9331-716129AFFF4E}"/>
              </a:ext>
            </a:extLst>
          </p:cNvPr>
          <p:cNvSpPr>
            <a:spLocks noGrp="1"/>
          </p:cNvSpPr>
          <p:nvPr>
            <p:ph type="body" sz="quarter" idx="85" hasCustomPrompt="1"/>
          </p:nvPr>
        </p:nvSpPr>
        <p:spPr>
          <a:xfrm>
            <a:off x="324000" y="1493059"/>
            <a:ext cx="4404912"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4786" name="Text Placeholder 7">
            <a:extLst>
              <a:ext uri="{FF2B5EF4-FFF2-40B4-BE49-F238E27FC236}">
                <a16:creationId xmlns:a16="http://schemas.microsoft.com/office/drawing/2014/main" id="{0DA11040-1B33-9641-B7EB-1F5F5E56ABD5}"/>
              </a:ext>
            </a:extLst>
          </p:cNvPr>
          <p:cNvSpPr>
            <a:spLocks noGrp="1"/>
          </p:cNvSpPr>
          <p:nvPr>
            <p:ph type="body" sz="quarter" idx="86" hasCustomPrompt="1"/>
          </p:nvPr>
        </p:nvSpPr>
        <p:spPr>
          <a:xfrm>
            <a:off x="324000" y="1169894"/>
            <a:ext cx="4404911" cy="323165"/>
          </a:xfrm>
          <a:prstGeom prst="rect">
            <a:avLst/>
          </a:prstGeom>
        </p:spPr>
        <p:txBody>
          <a:bodyPr vert="horz" lIns="0" tIns="45720" rIns="91440" bIns="45720" rtlCol="0" anchor="ctr">
            <a:normAutofit/>
          </a:bodyPr>
          <a:lstStyle>
            <a:lvl1pPr marL="0" indent="0">
              <a:buNone/>
              <a:defRPr lang="en-GB" sz="1200" spc="-56" dirty="0">
                <a:solidFill>
                  <a:schemeClr val="accent1"/>
                </a:solidFill>
              </a:defRPr>
            </a:lvl1pPr>
          </a:lstStyle>
          <a:p>
            <a:pPr marL="67500" lvl="0" indent="-67500">
              <a:lnSpc>
                <a:spcPct val="100000"/>
              </a:lnSpc>
            </a:pPr>
            <a:r>
              <a:rPr lang="en-GB" dirty="0"/>
              <a:t>Lorem ipsum </a:t>
            </a:r>
            <a:r>
              <a:rPr lang="en-GB" dirty="0" err="1"/>
              <a:t>dolor</a:t>
            </a:r>
            <a:r>
              <a:rPr lang="en-GB" dirty="0"/>
              <a:t> sit </a:t>
            </a:r>
            <a:r>
              <a:rPr lang="en-GB" dirty="0" err="1"/>
              <a:t>amet</a:t>
            </a:r>
            <a:endParaRPr lang="en-GB" dirty="0"/>
          </a:p>
        </p:txBody>
      </p:sp>
      <p:sp>
        <p:nvSpPr>
          <p:cNvPr id="1603" name="Date Placeholder 2">
            <a:extLst>
              <a:ext uri="{FF2B5EF4-FFF2-40B4-BE49-F238E27FC236}">
                <a16:creationId xmlns:a16="http://schemas.microsoft.com/office/drawing/2014/main" id="{7A1AC66C-290D-0A41-BA50-D7DFF330AE56}"/>
              </a:ext>
            </a:extLst>
          </p:cNvPr>
          <p:cNvSpPr>
            <a:spLocks noGrp="1"/>
          </p:cNvSpPr>
          <p:nvPr>
            <p:ph type="dt" sz="half" idx="10"/>
          </p:nvPr>
        </p:nvSpPr>
        <p:spPr>
          <a:xfrm>
            <a:off x="324000" y="4972077"/>
            <a:ext cx="494319" cy="92455"/>
          </a:xfrm>
        </p:spPr>
        <p:txBody>
          <a:bodyPr/>
          <a:lstStyle/>
          <a:p>
            <a:fld id="{85A2400C-2E24-EC49-8BAA-98A1B814107D}" type="datetime1">
              <a:rPr lang="ro-RO" smtClean="0"/>
              <a:t>16.11.2022</a:t>
            </a:fld>
            <a:endParaRPr lang="en-US" dirty="0"/>
          </a:p>
        </p:txBody>
      </p:sp>
      <p:sp>
        <p:nvSpPr>
          <p:cNvPr id="3185" name="Footer Placeholder 2">
            <a:extLst>
              <a:ext uri="{FF2B5EF4-FFF2-40B4-BE49-F238E27FC236}">
                <a16:creationId xmlns:a16="http://schemas.microsoft.com/office/drawing/2014/main" id="{98175BD2-3474-6B46-B4A7-970F2868991A}"/>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3187" name="Graphic 3186">
            <a:extLst>
              <a:ext uri="{FF2B5EF4-FFF2-40B4-BE49-F238E27FC236}">
                <a16:creationId xmlns:a16="http://schemas.microsoft.com/office/drawing/2014/main" id="{2D2BD21F-2A75-C046-9B21-E213F10660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3188" name="Slide Number Placeholder 3">
            <a:extLst>
              <a:ext uri="{FF2B5EF4-FFF2-40B4-BE49-F238E27FC236}">
                <a16:creationId xmlns:a16="http://schemas.microsoft.com/office/drawing/2014/main" id="{84C4633D-84E4-5F41-940F-21B8E0DF6A5D}"/>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114349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ariation 3">
    <p:spTree>
      <p:nvGrpSpPr>
        <p:cNvPr id="1" name=""/>
        <p:cNvGrpSpPr/>
        <p:nvPr/>
      </p:nvGrpSpPr>
      <p:grpSpPr>
        <a:xfrm>
          <a:off x="0" y="0"/>
          <a:ext cx="0" cy="0"/>
          <a:chOff x="0" y="0"/>
          <a:chExt cx="0" cy="0"/>
        </a:xfrm>
      </p:grpSpPr>
      <p:sp>
        <p:nvSpPr>
          <p:cNvPr id="2727" name="Rectangle 2726">
            <a:extLst>
              <a:ext uri="{FF2B5EF4-FFF2-40B4-BE49-F238E27FC236}">
                <a16:creationId xmlns:a16="http://schemas.microsoft.com/office/drawing/2014/main" id="{38B82DFD-D1EA-4725-A9B0-D30EB4F9D6B5}"/>
              </a:ext>
            </a:extLst>
          </p:cNvPr>
          <p:cNvSpPr/>
          <p:nvPr userDrawn="1"/>
        </p:nvSpPr>
        <p:spPr>
          <a:xfrm>
            <a:off x="1" y="0"/>
            <a:ext cx="4031718" cy="5143500"/>
          </a:xfrm>
          <a:prstGeom prst="rect">
            <a:avLst/>
          </a:prstGeom>
          <a:gradFill>
            <a:gsLst>
              <a:gs pos="75000">
                <a:schemeClr val="accent1"/>
              </a:gs>
              <a:gs pos="0">
                <a:schemeClr val="tx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4307" name="Picture Placeholder 2">
            <a:extLst>
              <a:ext uri="{FF2B5EF4-FFF2-40B4-BE49-F238E27FC236}">
                <a16:creationId xmlns:a16="http://schemas.microsoft.com/office/drawing/2014/main" id="{F33EBAE1-F41E-5A41-84DE-42FB786C8F74}"/>
              </a:ext>
            </a:extLst>
          </p:cNvPr>
          <p:cNvSpPr>
            <a:spLocks noGrp="1"/>
          </p:cNvSpPr>
          <p:nvPr>
            <p:ph type="pic" sz="quarter" idx="44"/>
          </p:nvPr>
        </p:nvSpPr>
        <p:spPr>
          <a:xfrm>
            <a:off x="0" y="0"/>
            <a:ext cx="4029690" cy="5143500"/>
          </a:xfrm>
          <a:prstGeom prst="rect">
            <a:avLst/>
          </a:prstGeom>
          <a:noFill/>
        </p:spPr>
        <p:txBody>
          <a:bodyPr anchor="ctr"/>
          <a:lstStyle>
            <a:lvl1pPr marL="0" indent="0" algn="ctr">
              <a:buNone/>
              <a:defRPr sz="1350"/>
            </a:lvl1pPr>
          </a:lstStyle>
          <a:p>
            <a:r>
              <a:rPr lang="en-US"/>
              <a:t>Click icon to add picture</a:t>
            </a:r>
          </a:p>
        </p:txBody>
      </p:sp>
      <p:sp>
        <p:nvSpPr>
          <p:cNvPr id="26" name="Text Placeholder 4"/>
          <p:cNvSpPr>
            <a:spLocks noGrp="1"/>
          </p:cNvSpPr>
          <p:nvPr>
            <p:ph type="body" sz="quarter" idx="14" hasCustomPrompt="1"/>
          </p:nvPr>
        </p:nvSpPr>
        <p:spPr>
          <a:xfrm>
            <a:off x="324000" y="1155326"/>
            <a:ext cx="3198935" cy="549381"/>
          </a:xfrm>
          <a:prstGeom prst="rect">
            <a:avLst/>
          </a:prstGeom>
        </p:spPr>
        <p:txBody>
          <a:bodyPr wrap="square" lIns="0" tIns="0" rIns="0" bIns="0">
            <a:spAutoFit/>
          </a:bodyPr>
          <a:lstStyle>
            <a:lvl1pPr marL="0" indent="0">
              <a:lnSpc>
                <a:spcPct val="80000"/>
              </a:lnSpc>
              <a:spcBef>
                <a:spcPts val="0"/>
              </a:spcBef>
              <a:buFontTx/>
              <a:buNone/>
              <a:defRPr sz="4200" spc="-150" baseline="0">
                <a:solidFill>
                  <a:schemeClr val="bg1"/>
                </a:solidFill>
                <a:latin typeface="+mn-lt"/>
              </a:defRPr>
            </a:lvl1pPr>
          </a:lstStyle>
          <a:p>
            <a:pPr lvl="0"/>
            <a:r>
              <a:rPr lang="en-US" dirty="0"/>
              <a:t>Lorem</a:t>
            </a:r>
          </a:p>
        </p:txBody>
      </p:sp>
      <p:sp>
        <p:nvSpPr>
          <p:cNvPr id="36" name="Text Placeholder 4"/>
          <p:cNvSpPr>
            <a:spLocks noGrp="1"/>
          </p:cNvSpPr>
          <p:nvPr>
            <p:ph type="body" sz="quarter" idx="12" hasCustomPrompt="1"/>
          </p:nvPr>
        </p:nvSpPr>
        <p:spPr>
          <a:xfrm>
            <a:off x="324000" y="1828516"/>
            <a:ext cx="3198935" cy="488211"/>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415567" y="1493059"/>
            <a:ext cx="4404583"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415568" y="1169894"/>
            <a:ext cx="4404582"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marL="0" lvl="0" indent="0" algn="l" defTabSz="685775" rtl="0" eaLnBrk="1" latinLnBrk="0" hangingPunct="1">
              <a:lnSpc>
                <a:spcPct val="100000"/>
              </a:lnSpc>
              <a:spcBef>
                <a:spcPts val="750"/>
              </a:spcBef>
              <a:buClr>
                <a:schemeClr val="accent1"/>
              </a:buClr>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2728" name="Date Placeholder 2">
            <a:extLst>
              <a:ext uri="{FF2B5EF4-FFF2-40B4-BE49-F238E27FC236}">
                <a16:creationId xmlns:a16="http://schemas.microsoft.com/office/drawing/2014/main" id="{8E579C30-1D25-D14E-AC72-791D61B0332A}"/>
              </a:ext>
            </a:extLst>
          </p:cNvPr>
          <p:cNvSpPr>
            <a:spLocks noGrp="1"/>
          </p:cNvSpPr>
          <p:nvPr>
            <p:ph type="dt" sz="half" idx="10"/>
          </p:nvPr>
        </p:nvSpPr>
        <p:spPr>
          <a:xfrm>
            <a:off x="324000" y="4972077"/>
            <a:ext cx="494319" cy="92455"/>
          </a:xfrm>
        </p:spPr>
        <p:txBody>
          <a:bodyPr/>
          <a:lstStyle/>
          <a:p>
            <a:fld id="{0AC4A349-0411-D046-B07A-CC0CD6AB6F81}" type="datetime1">
              <a:rPr lang="ro-RO" smtClean="0"/>
              <a:t>16.11.2022</a:t>
            </a:fld>
            <a:endParaRPr lang="en-US" dirty="0"/>
          </a:p>
        </p:txBody>
      </p:sp>
      <p:sp>
        <p:nvSpPr>
          <p:cNvPr id="4304" name="Footer Placeholder 2">
            <a:extLst>
              <a:ext uri="{FF2B5EF4-FFF2-40B4-BE49-F238E27FC236}">
                <a16:creationId xmlns:a16="http://schemas.microsoft.com/office/drawing/2014/main" id="{D14476C5-0B23-864D-A2E0-7BA11326762C}"/>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4305" name="Graphic 4304">
            <a:extLst>
              <a:ext uri="{FF2B5EF4-FFF2-40B4-BE49-F238E27FC236}">
                <a16:creationId xmlns:a16="http://schemas.microsoft.com/office/drawing/2014/main" id="{6EE73969-1309-D242-86F9-FDADE71943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4306" name="Slide Number Placeholder 3">
            <a:extLst>
              <a:ext uri="{FF2B5EF4-FFF2-40B4-BE49-F238E27FC236}">
                <a16:creationId xmlns:a16="http://schemas.microsoft.com/office/drawing/2014/main" id="{BFA5CF60-2735-DD4F-AADF-2B38658C6CAB}"/>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47884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 Blue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0" y="4972077"/>
            <a:ext cx="494319" cy="92455"/>
          </a:xfrm>
        </p:spPr>
        <p:txBody>
          <a:bodyPr/>
          <a:lstStyle/>
          <a:p>
            <a:fld id="{AE537AB4-BC8E-A446-82C8-E359E0CD83B3}" type="datetime1">
              <a:rPr lang="ro-RO" smtClean="0"/>
              <a:t>16.11.2022</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7"/>
            <a:ext cx="4295888" cy="92455"/>
          </a:xfrm>
        </p:spPr>
        <p:txBody>
          <a:bodyPr/>
          <a:lstStyle/>
          <a:p>
            <a:pPr marL="4763" algn="ctr">
              <a:spcBef>
                <a:spcPts val="51"/>
              </a:spcBef>
            </a:pPr>
            <a:r>
              <a:rPr lang="en-US" spc="6"/>
              <a:t>P3 group company presentation</a:t>
            </a:r>
            <a:endParaRPr lang="en-US" spc="-6"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7"/>
            <a:ext cx="337522" cy="92455"/>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0" y="1115766"/>
            <a:ext cx="8496299" cy="3516956"/>
          </a:xfrm>
          <a:prstGeom prst="rect">
            <a:avLst/>
          </a:prstGeom>
        </p:spPr>
        <p:txBody>
          <a:bodyPr vert="horz" lIns="0" tIns="45720" rIns="91440" bIns="45720" rtlCol="0">
            <a:normAutofit/>
          </a:bodyPr>
          <a:lstStyle>
            <a:lvl1pPr marL="90000" indent="-90000">
              <a:defRPr/>
            </a:lvl1pPr>
            <a:lvl2pPr indent="-90000">
              <a:defRPr/>
            </a:lvl2pPr>
            <a:lvl3pPr indent="-90000">
              <a:defRPr/>
            </a:lvl3pPr>
            <a:lvl4pPr indent="-90000">
              <a:defRPr/>
            </a:lvl4pPr>
            <a:lvl5pPr indent="-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0" y="570062"/>
            <a:ext cx="6982437"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0" y="170240"/>
            <a:ext cx="6987753"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909990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ariation 4">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2" name="Text Placeholder 4"/>
          <p:cNvSpPr>
            <a:spLocks noGrp="1"/>
          </p:cNvSpPr>
          <p:nvPr>
            <p:ph type="body" sz="quarter" idx="14" hasCustomPrompt="1"/>
          </p:nvPr>
        </p:nvSpPr>
        <p:spPr>
          <a:xfrm>
            <a:off x="324000" y="1086021"/>
            <a:ext cx="3827040"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0" baseline="0">
                <a:solidFill>
                  <a:schemeClr val="accent1"/>
                </a:solidFill>
                <a:latin typeface="+mn-lt"/>
              </a:defRPr>
            </a:lvl1pPr>
          </a:lstStyle>
          <a:p>
            <a:pPr lvl="0"/>
            <a:r>
              <a:rPr lang="en-US" dirty="0"/>
              <a:t>Lorem</a:t>
            </a:r>
          </a:p>
        </p:txBody>
      </p:sp>
      <p:sp>
        <p:nvSpPr>
          <p:cNvPr id="23" name="Text Placeholder 4"/>
          <p:cNvSpPr>
            <a:spLocks noGrp="1"/>
          </p:cNvSpPr>
          <p:nvPr>
            <p:ph type="body" sz="quarter" idx="12" hasCustomPrompt="1"/>
          </p:nvPr>
        </p:nvSpPr>
        <p:spPr>
          <a:xfrm>
            <a:off x="324000" y="1860351"/>
            <a:ext cx="3827040" cy="2233304"/>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p:txBody>
      </p:sp>
      <p:sp>
        <p:nvSpPr>
          <p:cNvPr id="9" name="Date Placeholder 2">
            <a:extLst>
              <a:ext uri="{FF2B5EF4-FFF2-40B4-BE49-F238E27FC236}">
                <a16:creationId xmlns:a16="http://schemas.microsoft.com/office/drawing/2014/main" id="{B345E005-4509-FE40-8B0F-638498224121}"/>
              </a:ext>
            </a:extLst>
          </p:cNvPr>
          <p:cNvSpPr>
            <a:spLocks noGrp="1"/>
          </p:cNvSpPr>
          <p:nvPr>
            <p:ph type="dt" sz="half" idx="10"/>
          </p:nvPr>
        </p:nvSpPr>
        <p:spPr>
          <a:xfrm>
            <a:off x="324000" y="4972077"/>
            <a:ext cx="494319" cy="92455"/>
          </a:xfrm>
        </p:spPr>
        <p:txBody>
          <a:bodyPr/>
          <a:lstStyle/>
          <a:p>
            <a:fld id="{F6E05C7D-871D-8D49-BA66-2B183F90E030}" type="datetime1">
              <a:rPr lang="ro-RO" smtClean="0"/>
              <a:t>16.11.2022</a:t>
            </a:fld>
            <a:endParaRPr lang="en-US" dirty="0"/>
          </a:p>
        </p:txBody>
      </p:sp>
      <p:sp>
        <p:nvSpPr>
          <p:cNvPr id="13" name="Footer Placeholder 2">
            <a:extLst>
              <a:ext uri="{FF2B5EF4-FFF2-40B4-BE49-F238E27FC236}">
                <a16:creationId xmlns:a16="http://schemas.microsoft.com/office/drawing/2014/main" id="{D4DA7F3B-5562-DB4E-A70D-446F4E4615CA}"/>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4" name="Graphic 13">
            <a:extLst>
              <a:ext uri="{FF2B5EF4-FFF2-40B4-BE49-F238E27FC236}">
                <a16:creationId xmlns:a16="http://schemas.microsoft.com/office/drawing/2014/main" id="{25A91A48-CB2E-FD4F-8893-C2293863D1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5" name="Slide Number Placeholder 3">
            <a:extLst>
              <a:ext uri="{FF2B5EF4-FFF2-40B4-BE49-F238E27FC236}">
                <a16:creationId xmlns:a16="http://schemas.microsoft.com/office/drawing/2014/main" id="{3F4ABD6B-2FD1-5249-8B43-E3555DB1B8F6}"/>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533682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ariation 5">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7842" y="0"/>
            <a:ext cx="4579841" cy="514350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p>
        </p:txBody>
      </p:sp>
      <p:sp>
        <p:nvSpPr>
          <p:cNvPr id="22" name="Text Placeholder 4"/>
          <p:cNvSpPr>
            <a:spLocks noGrp="1"/>
          </p:cNvSpPr>
          <p:nvPr>
            <p:ph type="body" sz="quarter" idx="14" hasCustomPrompt="1"/>
          </p:nvPr>
        </p:nvSpPr>
        <p:spPr>
          <a:xfrm>
            <a:off x="5002424" y="1086021"/>
            <a:ext cx="3817726"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0" baseline="0">
                <a:solidFill>
                  <a:schemeClr val="accent1"/>
                </a:solidFill>
                <a:latin typeface="+mn-lt"/>
              </a:defRPr>
            </a:lvl1pPr>
          </a:lstStyle>
          <a:p>
            <a:pPr lvl="0"/>
            <a:r>
              <a:rPr lang="en-US" dirty="0"/>
              <a:t>Lorem</a:t>
            </a:r>
          </a:p>
        </p:txBody>
      </p:sp>
      <p:sp>
        <p:nvSpPr>
          <p:cNvPr id="23" name="Text Placeholder 4"/>
          <p:cNvSpPr>
            <a:spLocks noGrp="1"/>
          </p:cNvSpPr>
          <p:nvPr>
            <p:ph type="body" sz="quarter" idx="12" hasCustomPrompt="1"/>
          </p:nvPr>
        </p:nvSpPr>
        <p:spPr>
          <a:xfrm>
            <a:off x="5002424" y="1860351"/>
            <a:ext cx="3817726" cy="2233304"/>
          </a:xfrm>
          <a:prstGeom prst="rect">
            <a:avLst/>
          </a:prstGeom>
        </p:spPr>
        <p:txBody>
          <a:bodyPr wrap="square" lIns="0" tIns="0" rIns="0" bIns="0">
            <a:spAutoFit/>
          </a:bodyPr>
          <a:lstStyle>
            <a:lvl1pPr marL="0" indent="0">
              <a:lnSpc>
                <a:spcPct val="120000"/>
              </a:lnSpc>
              <a:spcBef>
                <a:spcPts val="0"/>
              </a:spcBef>
              <a:spcAft>
                <a:spcPts val="0"/>
              </a:spcAft>
              <a:buFontTx/>
              <a:buNone/>
              <a:defRPr sz="135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p:txBody>
      </p:sp>
      <p:sp>
        <p:nvSpPr>
          <p:cNvPr id="9" name="Date Placeholder 2">
            <a:extLst>
              <a:ext uri="{FF2B5EF4-FFF2-40B4-BE49-F238E27FC236}">
                <a16:creationId xmlns:a16="http://schemas.microsoft.com/office/drawing/2014/main" id="{7E049C8B-B75D-ED46-B0E6-E65AA87D7A01}"/>
              </a:ext>
            </a:extLst>
          </p:cNvPr>
          <p:cNvSpPr>
            <a:spLocks noGrp="1"/>
          </p:cNvSpPr>
          <p:nvPr>
            <p:ph type="dt" sz="half" idx="10"/>
          </p:nvPr>
        </p:nvSpPr>
        <p:spPr>
          <a:xfrm>
            <a:off x="324000" y="4972077"/>
            <a:ext cx="494319" cy="92455"/>
          </a:xfrm>
        </p:spPr>
        <p:txBody>
          <a:bodyPr/>
          <a:lstStyle/>
          <a:p>
            <a:fld id="{C4B3E4CA-8132-FD42-860C-4E608404A968}" type="datetime1">
              <a:rPr lang="ro-RO" smtClean="0"/>
              <a:t>16.11.2022</a:t>
            </a:fld>
            <a:endParaRPr lang="en-US" dirty="0"/>
          </a:p>
        </p:txBody>
      </p:sp>
      <p:sp>
        <p:nvSpPr>
          <p:cNvPr id="13" name="Footer Placeholder 2">
            <a:extLst>
              <a:ext uri="{FF2B5EF4-FFF2-40B4-BE49-F238E27FC236}">
                <a16:creationId xmlns:a16="http://schemas.microsoft.com/office/drawing/2014/main" id="{5E73C71B-8174-D945-B887-C7D825444CD2}"/>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4" name="Graphic 13">
            <a:extLst>
              <a:ext uri="{FF2B5EF4-FFF2-40B4-BE49-F238E27FC236}">
                <a16:creationId xmlns:a16="http://schemas.microsoft.com/office/drawing/2014/main" id="{0DF92AC1-C666-FB4E-A8DA-B5C28A4C2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5" name="Slide Number Placeholder 3">
            <a:extLst>
              <a:ext uri="{FF2B5EF4-FFF2-40B4-BE49-F238E27FC236}">
                <a16:creationId xmlns:a16="http://schemas.microsoft.com/office/drawing/2014/main" id="{716F8528-4245-254E-B8D2-ABE4AFB7D500}"/>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054271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ariation 6">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B773716-AA04-4148-BDF8-01A410A60173}"/>
              </a:ext>
            </a:extLst>
          </p:cNvPr>
          <p:cNvSpPr/>
          <p:nvPr userDrawn="1"/>
        </p:nvSpPr>
        <p:spPr>
          <a:xfrm>
            <a:off x="0" y="0"/>
            <a:ext cx="3655279"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0" y="0"/>
            <a:ext cx="3655279"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 </a:t>
            </a:r>
          </a:p>
        </p:txBody>
      </p:sp>
      <p:sp>
        <p:nvSpPr>
          <p:cNvPr id="26" name="Text Placeholder 4">
            <a:extLst>
              <a:ext uri="{FF2B5EF4-FFF2-40B4-BE49-F238E27FC236}">
                <a16:creationId xmlns:a16="http://schemas.microsoft.com/office/drawing/2014/main" id="{A8FE3A26-A148-6047-9D8C-4A9CF5360F3C}"/>
              </a:ext>
            </a:extLst>
          </p:cNvPr>
          <p:cNvSpPr>
            <a:spLocks noGrp="1"/>
          </p:cNvSpPr>
          <p:nvPr>
            <p:ph type="body" sz="quarter" idx="12" hasCustomPrompt="1"/>
          </p:nvPr>
        </p:nvSpPr>
        <p:spPr>
          <a:xfrm>
            <a:off x="324000" y="2135866"/>
            <a:ext cx="2986149" cy="1372299"/>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28" name="Text Placeholder 4">
            <a:extLst>
              <a:ext uri="{FF2B5EF4-FFF2-40B4-BE49-F238E27FC236}">
                <a16:creationId xmlns:a16="http://schemas.microsoft.com/office/drawing/2014/main" id="{38D3CB94-E9DA-0946-871D-D3F028D4D426}"/>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30" name="Date Placeholder 2">
            <a:extLst>
              <a:ext uri="{FF2B5EF4-FFF2-40B4-BE49-F238E27FC236}">
                <a16:creationId xmlns:a16="http://schemas.microsoft.com/office/drawing/2014/main" id="{A36F8B98-7638-984D-9F7A-5AF6A9CF0C48}"/>
              </a:ext>
            </a:extLst>
          </p:cNvPr>
          <p:cNvSpPr>
            <a:spLocks noGrp="1"/>
          </p:cNvSpPr>
          <p:nvPr>
            <p:ph type="dt" sz="half" idx="10"/>
          </p:nvPr>
        </p:nvSpPr>
        <p:spPr>
          <a:xfrm>
            <a:off x="324000" y="4972077"/>
            <a:ext cx="494319" cy="92455"/>
          </a:xfrm>
        </p:spPr>
        <p:txBody>
          <a:bodyPr/>
          <a:lstStyle/>
          <a:p>
            <a:fld id="{38B883B9-CD8F-6C41-9787-349BF3F06C14}" type="datetime1">
              <a:rPr lang="ro-RO" smtClean="0"/>
              <a:t>16.11.2022</a:t>
            </a:fld>
            <a:endParaRPr lang="en-US" dirty="0"/>
          </a:p>
        </p:txBody>
      </p:sp>
      <p:sp>
        <p:nvSpPr>
          <p:cNvPr id="14" name="Text Placeholder 4">
            <a:extLst>
              <a:ext uri="{FF2B5EF4-FFF2-40B4-BE49-F238E27FC236}">
                <a16:creationId xmlns:a16="http://schemas.microsoft.com/office/drawing/2014/main" id="{6AC64D33-96EA-1547-BAAD-4AC19B78F3D7}"/>
              </a:ext>
            </a:extLst>
          </p:cNvPr>
          <p:cNvSpPr>
            <a:spLocks noGrp="1"/>
          </p:cNvSpPr>
          <p:nvPr>
            <p:ph type="body" sz="quarter" idx="79" hasCustomPrompt="1"/>
          </p:nvPr>
        </p:nvSpPr>
        <p:spPr>
          <a:xfrm>
            <a:off x="3938304" y="2462941"/>
            <a:ext cx="4881846" cy="2152970"/>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8" name="Footer Placeholder 2">
            <a:extLst>
              <a:ext uri="{FF2B5EF4-FFF2-40B4-BE49-F238E27FC236}">
                <a16:creationId xmlns:a16="http://schemas.microsoft.com/office/drawing/2014/main" id="{92A2053F-8160-8544-BF46-B22001EA3E2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9" name="Graphic 18">
            <a:extLst>
              <a:ext uri="{FF2B5EF4-FFF2-40B4-BE49-F238E27FC236}">
                <a16:creationId xmlns:a16="http://schemas.microsoft.com/office/drawing/2014/main" id="{9E7F0B91-4D69-674E-A4EA-FAAA67368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0" name="Slide Number Placeholder 3">
            <a:extLst>
              <a:ext uri="{FF2B5EF4-FFF2-40B4-BE49-F238E27FC236}">
                <a16:creationId xmlns:a16="http://schemas.microsoft.com/office/drawing/2014/main" id="{C7B3E2A4-D689-2A47-968A-6AB736FCBF61}"/>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946710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ariation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08386-0D5E-4336-8A4C-8DC50D1591A5}"/>
              </a:ext>
            </a:extLst>
          </p:cNvPr>
          <p:cNvSpPr/>
          <p:nvPr userDrawn="1"/>
        </p:nvSpPr>
        <p:spPr>
          <a:xfrm>
            <a:off x="0" y="0"/>
            <a:ext cx="365527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0" y="0"/>
            <a:ext cx="365527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 </a:t>
            </a:r>
          </a:p>
        </p:txBody>
      </p:sp>
      <p:sp>
        <p:nvSpPr>
          <p:cNvPr id="26" name="Date Placeholder 2">
            <a:extLst>
              <a:ext uri="{FF2B5EF4-FFF2-40B4-BE49-F238E27FC236}">
                <a16:creationId xmlns:a16="http://schemas.microsoft.com/office/drawing/2014/main" id="{32619A97-8987-E74C-A591-6AB0FFF4937D}"/>
              </a:ext>
            </a:extLst>
          </p:cNvPr>
          <p:cNvSpPr>
            <a:spLocks noGrp="1"/>
          </p:cNvSpPr>
          <p:nvPr>
            <p:ph type="dt" sz="half" idx="10"/>
          </p:nvPr>
        </p:nvSpPr>
        <p:spPr>
          <a:xfrm>
            <a:off x="324000" y="4972077"/>
            <a:ext cx="494319" cy="92455"/>
          </a:xfrm>
        </p:spPr>
        <p:txBody>
          <a:bodyPr/>
          <a:lstStyle/>
          <a:p>
            <a:fld id="{B3A039ED-70EC-994F-84E6-6BABE59C6939}" type="datetime1">
              <a:rPr lang="ro-RO" smtClean="0"/>
              <a:t>16.11.2022</a:t>
            </a:fld>
            <a:endParaRPr lang="en-US" dirty="0"/>
          </a:p>
        </p:txBody>
      </p:sp>
      <p:sp>
        <p:nvSpPr>
          <p:cNvPr id="15" name="Text Placeholder 4">
            <a:extLst>
              <a:ext uri="{FF2B5EF4-FFF2-40B4-BE49-F238E27FC236}">
                <a16:creationId xmlns:a16="http://schemas.microsoft.com/office/drawing/2014/main" id="{DB33BB1C-47CA-D541-92FC-0CBFCE4242FF}"/>
              </a:ext>
            </a:extLst>
          </p:cNvPr>
          <p:cNvSpPr>
            <a:spLocks noGrp="1"/>
          </p:cNvSpPr>
          <p:nvPr>
            <p:ph type="body" sz="quarter" idx="12" hasCustomPrompt="1"/>
          </p:nvPr>
        </p:nvSpPr>
        <p:spPr>
          <a:xfrm>
            <a:off x="324000" y="2135866"/>
            <a:ext cx="2986149" cy="1372299"/>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21" name="Text Placeholder 4">
            <a:extLst>
              <a:ext uri="{FF2B5EF4-FFF2-40B4-BE49-F238E27FC236}">
                <a16:creationId xmlns:a16="http://schemas.microsoft.com/office/drawing/2014/main" id="{A60B75C3-C698-E541-BD18-FC01D92553BA}"/>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23" name="Text Placeholder 4">
            <a:extLst>
              <a:ext uri="{FF2B5EF4-FFF2-40B4-BE49-F238E27FC236}">
                <a16:creationId xmlns:a16="http://schemas.microsoft.com/office/drawing/2014/main" id="{49B528D6-00E5-8544-9B8D-83F887AA0592}"/>
              </a:ext>
            </a:extLst>
          </p:cNvPr>
          <p:cNvSpPr>
            <a:spLocks noGrp="1"/>
          </p:cNvSpPr>
          <p:nvPr>
            <p:ph type="body" sz="quarter" idx="79" hasCustomPrompt="1"/>
          </p:nvPr>
        </p:nvSpPr>
        <p:spPr>
          <a:xfrm>
            <a:off x="3938304" y="2462941"/>
            <a:ext cx="4881846" cy="2152970"/>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8" name="Footer Placeholder 2">
            <a:extLst>
              <a:ext uri="{FF2B5EF4-FFF2-40B4-BE49-F238E27FC236}">
                <a16:creationId xmlns:a16="http://schemas.microsoft.com/office/drawing/2014/main" id="{4E5D2E0A-0198-FF42-80B5-63DC512BEA37}"/>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9" name="Graphic 18">
            <a:extLst>
              <a:ext uri="{FF2B5EF4-FFF2-40B4-BE49-F238E27FC236}">
                <a16:creationId xmlns:a16="http://schemas.microsoft.com/office/drawing/2014/main" id="{BC679FDA-0D4B-6843-9E1B-EB541EC9B3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0" name="Slide Number Placeholder 3">
            <a:extLst>
              <a:ext uri="{FF2B5EF4-FFF2-40B4-BE49-F238E27FC236}">
                <a16:creationId xmlns:a16="http://schemas.microsoft.com/office/drawing/2014/main" id="{51877D5C-D389-B245-8C1A-90848D032A34}"/>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001595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ariation 8">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8A5329-14D8-400A-9B6A-51F6DA31FA9F}"/>
              </a:ext>
            </a:extLst>
          </p:cNvPr>
          <p:cNvSpPr/>
          <p:nvPr userDrawn="1"/>
        </p:nvSpPr>
        <p:spPr>
          <a:xfrm>
            <a:off x="0" y="0"/>
            <a:ext cx="3655279" cy="51435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0" y="0"/>
            <a:ext cx="3655279" cy="51435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 </a:t>
            </a:r>
          </a:p>
        </p:txBody>
      </p:sp>
      <p:sp>
        <p:nvSpPr>
          <p:cNvPr id="21" name="Date Placeholder 2">
            <a:extLst>
              <a:ext uri="{FF2B5EF4-FFF2-40B4-BE49-F238E27FC236}">
                <a16:creationId xmlns:a16="http://schemas.microsoft.com/office/drawing/2014/main" id="{621D7243-EB76-3040-9979-58452ADA4800}"/>
              </a:ext>
            </a:extLst>
          </p:cNvPr>
          <p:cNvSpPr>
            <a:spLocks noGrp="1"/>
          </p:cNvSpPr>
          <p:nvPr>
            <p:ph type="dt" sz="half" idx="10"/>
          </p:nvPr>
        </p:nvSpPr>
        <p:spPr>
          <a:xfrm>
            <a:off x="324000" y="4972077"/>
            <a:ext cx="494319" cy="92455"/>
          </a:xfrm>
        </p:spPr>
        <p:txBody>
          <a:bodyPr/>
          <a:lstStyle/>
          <a:p>
            <a:fld id="{45144DEB-473E-144B-817B-0359B32BBFED}" type="datetime1">
              <a:rPr lang="ro-RO" smtClean="0"/>
              <a:t>16.11.2022</a:t>
            </a:fld>
            <a:endParaRPr lang="en-US" dirty="0"/>
          </a:p>
        </p:txBody>
      </p:sp>
      <p:sp>
        <p:nvSpPr>
          <p:cNvPr id="15" name="Text Placeholder 4">
            <a:extLst>
              <a:ext uri="{FF2B5EF4-FFF2-40B4-BE49-F238E27FC236}">
                <a16:creationId xmlns:a16="http://schemas.microsoft.com/office/drawing/2014/main" id="{8D66A1A6-3D05-8F4B-934F-D2E08683C759}"/>
              </a:ext>
            </a:extLst>
          </p:cNvPr>
          <p:cNvSpPr>
            <a:spLocks noGrp="1"/>
          </p:cNvSpPr>
          <p:nvPr>
            <p:ph type="body" sz="quarter" idx="12" hasCustomPrompt="1"/>
          </p:nvPr>
        </p:nvSpPr>
        <p:spPr>
          <a:xfrm>
            <a:off x="324000" y="2135866"/>
            <a:ext cx="2986149" cy="1372299"/>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18" name="Text Placeholder 4">
            <a:extLst>
              <a:ext uri="{FF2B5EF4-FFF2-40B4-BE49-F238E27FC236}">
                <a16:creationId xmlns:a16="http://schemas.microsoft.com/office/drawing/2014/main" id="{5298CF14-FA66-6D4C-A6B4-714980BD4923}"/>
              </a:ext>
            </a:extLst>
          </p:cNvPr>
          <p:cNvSpPr>
            <a:spLocks noGrp="1"/>
          </p:cNvSpPr>
          <p:nvPr>
            <p:ph type="body" sz="quarter" idx="79" hasCustomPrompt="1"/>
          </p:nvPr>
        </p:nvSpPr>
        <p:spPr>
          <a:xfrm>
            <a:off x="3938304" y="2462941"/>
            <a:ext cx="4881846" cy="2152970"/>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9" name="Text Placeholder 4">
            <a:extLst>
              <a:ext uri="{FF2B5EF4-FFF2-40B4-BE49-F238E27FC236}">
                <a16:creationId xmlns:a16="http://schemas.microsoft.com/office/drawing/2014/main" id="{17C6500F-EF84-5448-9E64-6B5D2DDD6846}"/>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20" name="Footer Placeholder 2">
            <a:extLst>
              <a:ext uri="{FF2B5EF4-FFF2-40B4-BE49-F238E27FC236}">
                <a16:creationId xmlns:a16="http://schemas.microsoft.com/office/drawing/2014/main" id="{6F18152F-D5D9-D44D-932C-75EF5DCDE720}"/>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6" name="Graphic 25">
            <a:extLst>
              <a:ext uri="{FF2B5EF4-FFF2-40B4-BE49-F238E27FC236}">
                <a16:creationId xmlns:a16="http://schemas.microsoft.com/office/drawing/2014/main" id="{5F04756A-0431-754A-852E-1AB02236D8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7" name="Slide Number Placeholder 3">
            <a:extLst>
              <a:ext uri="{FF2B5EF4-FFF2-40B4-BE49-F238E27FC236}">
                <a16:creationId xmlns:a16="http://schemas.microsoft.com/office/drawing/2014/main" id="{6A25C205-1BB5-F84E-B129-DE529E51DFB3}"/>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940645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0" y="569700"/>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6" name="Picture Placeholder 5">
            <a:extLst>
              <a:ext uri="{FF2B5EF4-FFF2-40B4-BE49-F238E27FC236}">
                <a16:creationId xmlns:a16="http://schemas.microsoft.com/office/drawing/2014/main" id="{E504C483-F4B5-8042-A05A-F8BF1C9925E7}"/>
              </a:ext>
            </a:extLst>
          </p:cNvPr>
          <p:cNvSpPr>
            <a:spLocks noGrp="1"/>
          </p:cNvSpPr>
          <p:nvPr>
            <p:ph type="pic" sz="quarter" idx="82"/>
          </p:nvPr>
        </p:nvSpPr>
        <p:spPr>
          <a:xfrm>
            <a:off x="4866457" y="1493059"/>
            <a:ext cx="3953543" cy="2764616"/>
          </a:xfrm>
          <a:prstGeom prst="rect">
            <a:avLst/>
          </a:prstGeom>
        </p:spPr>
        <p:txBody>
          <a:bodyPr anchor="ctr"/>
          <a:lstStyle>
            <a:lvl1pPr marL="0" indent="0" algn="ctr">
              <a:buNone/>
              <a:defRPr sz="750"/>
            </a:lvl1pPr>
          </a:lstStyle>
          <a:p>
            <a:r>
              <a:rPr lang="en-US"/>
              <a:t>Click icon to add picture</a:t>
            </a:r>
            <a:endParaRPr lang="en-RO"/>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1493058"/>
            <a:ext cx="3953543" cy="2953617"/>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0" y="1169894"/>
            <a:ext cx="3953543"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1" name="Date Placeholder 2">
            <a:extLst>
              <a:ext uri="{FF2B5EF4-FFF2-40B4-BE49-F238E27FC236}">
                <a16:creationId xmlns:a16="http://schemas.microsoft.com/office/drawing/2014/main" id="{7839967B-8A19-6643-9A8E-1EE8469018C5}"/>
              </a:ext>
            </a:extLst>
          </p:cNvPr>
          <p:cNvSpPr>
            <a:spLocks noGrp="1"/>
          </p:cNvSpPr>
          <p:nvPr>
            <p:ph type="dt" sz="half" idx="10"/>
          </p:nvPr>
        </p:nvSpPr>
        <p:spPr>
          <a:xfrm>
            <a:off x="324000" y="4972077"/>
            <a:ext cx="494319" cy="92455"/>
          </a:xfrm>
        </p:spPr>
        <p:txBody>
          <a:bodyPr/>
          <a:lstStyle/>
          <a:p>
            <a:fld id="{A5062EC7-C958-BE4F-B00D-B9DD3E1166FC}" type="datetime1">
              <a:rPr lang="ro-RO" smtClean="0"/>
              <a:t>16.11.2022</a:t>
            </a:fld>
            <a:endParaRPr lang="en-US" dirty="0"/>
          </a:p>
        </p:txBody>
      </p:sp>
      <p:sp>
        <p:nvSpPr>
          <p:cNvPr id="14" name="Footer Placeholder 2">
            <a:extLst>
              <a:ext uri="{FF2B5EF4-FFF2-40B4-BE49-F238E27FC236}">
                <a16:creationId xmlns:a16="http://schemas.microsoft.com/office/drawing/2014/main" id="{E713905C-92AD-BF40-8C24-1556C2B361B4}"/>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7" name="Graphic 16">
            <a:extLst>
              <a:ext uri="{FF2B5EF4-FFF2-40B4-BE49-F238E27FC236}">
                <a16:creationId xmlns:a16="http://schemas.microsoft.com/office/drawing/2014/main" id="{CA1A3CAF-83C5-6444-A61A-ED5B1E9979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8" name="Slide Number Placeholder 3">
            <a:extLst>
              <a:ext uri="{FF2B5EF4-FFF2-40B4-BE49-F238E27FC236}">
                <a16:creationId xmlns:a16="http://schemas.microsoft.com/office/drawing/2014/main" id="{7A2E6788-4798-B848-B8A1-9A9561BCD240}"/>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071219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 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0" y="2444477"/>
            <a:ext cx="2618393" cy="368679"/>
          </a:xfrm>
          <a:prstGeom prst="rect">
            <a:avLst/>
          </a:prstGeom>
        </p:spPr>
        <p:txBody>
          <a:bodyPr lIns="0" anchor="ctr">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20" name="Picture Placeholder 5">
            <a:extLst>
              <a:ext uri="{FF2B5EF4-FFF2-40B4-BE49-F238E27FC236}">
                <a16:creationId xmlns:a16="http://schemas.microsoft.com/office/drawing/2014/main" id="{712C7B4F-2172-704D-B05E-4B85FC43C1D1}"/>
              </a:ext>
            </a:extLst>
          </p:cNvPr>
          <p:cNvSpPr>
            <a:spLocks noGrp="1"/>
          </p:cNvSpPr>
          <p:nvPr>
            <p:ph type="pic" sz="quarter" idx="82"/>
          </p:nvPr>
        </p:nvSpPr>
        <p:spPr>
          <a:xfrm>
            <a:off x="324000" y="1019645"/>
            <a:ext cx="2618399" cy="1310700"/>
          </a:xfrm>
          <a:prstGeom prst="rect">
            <a:avLst/>
          </a:prstGeom>
        </p:spPr>
        <p:txBody>
          <a:bodyPr anchor="ctr"/>
          <a:lstStyle>
            <a:lvl1pPr marL="0" indent="0" algn="ctr">
              <a:buNone/>
              <a:defRPr sz="750"/>
            </a:lvl1pPr>
          </a:lstStyle>
          <a:p>
            <a:r>
              <a:rPr lang="en-US" dirty="0"/>
              <a:t>Click icon to add picture</a:t>
            </a:r>
            <a:endParaRPr lang="en-RO" dirty="0"/>
          </a:p>
        </p:txBody>
      </p:sp>
      <p:sp>
        <p:nvSpPr>
          <p:cNvPr id="19" name="Date Placeholder 2">
            <a:extLst>
              <a:ext uri="{FF2B5EF4-FFF2-40B4-BE49-F238E27FC236}">
                <a16:creationId xmlns:a16="http://schemas.microsoft.com/office/drawing/2014/main" id="{B5940F78-D3AF-3745-B58C-6D0D7E1258C3}"/>
              </a:ext>
            </a:extLst>
          </p:cNvPr>
          <p:cNvSpPr>
            <a:spLocks noGrp="1"/>
          </p:cNvSpPr>
          <p:nvPr>
            <p:ph type="dt" sz="half" idx="10"/>
          </p:nvPr>
        </p:nvSpPr>
        <p:spPr>
          <a:xfrm>
            <a:off x="324000" y="4972077"/>
            <a:ext cx="494319" cy="92455"/>
          </a:xfrm>
        </p:spPr>
        <p:txBody>
          <a:bodyPr/>
          <a:lstStyle/>
          <a:p>
            <a:fld id="{4B3B149F-7802-B042-B742-AABB14963C44}" type="datetime1">
              <a:rPr lang="ro-RO" smtClean="0"/>
              <a:t>16.11.2022</a:t>
            </a:fld>
            <a:endParaRPr lang="en-US" dirty="0"/>
          </a:p>
        </p:txBody>
      </p:sp>
      <p:sp>
        <p:nvSpPr>
          <p:cNvPr id="35" name="Text Placeholder 7">
            <a:extLst>
              <a:ext uri="{FF2B5EF4-FFF2-40B4-BE49-F238E27FC236}">
                <a16:creationId xmlns:a16="http://schemas.microsoft.com/office/drawing/2014/main" id="{2BF8EFF2-6BFD-1C48-BDE4-E4ED975C901B}"/>
              </a:ext>
            </a:extLst>
          </p:cNvPr>
          <p:cNvSpPr>
            <a:spLocks noGrp="1"/>
          </p:cNvSpPr>
          <p:nvPr>
            <p:ph type="body" sz="quarter" idx="85" hasCustomPrompt="1"/>
          </p:nvPr>
        </p:nvSpPr>
        <p:spPr>
          <a:xfrm>
            <a:off x="3262797"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36" name="Text Placeholder 7">
            <a:extLst>
              <a:ext uri="{FF2B5EF4-FFF2-40B4-BE49-F238E27FC236}">
                <a16:creationId xmlns:a16="http://schemas.microsoft.com/office/drawing/2014/main" id="{2604D6BD-B277-874C-A969-AAF9DD41F862}"/>
              </a:ext>
            </a:extLst>
          </p:cNvPr>
          <p:cNvSpPr>
            <a:spLocks noGrp="1"/>
          </p:cNvSpPr>
          <p:nvPr>
            <p:ph type="body" sz="quarter" idx="86" hasCustomPrompt="1"/>
          </p:nvPr>
        </p:nvSpPr>
        <p:spPr>
          <a:xfrm>
            <a:off x="3262800" y="2444477"/>
            <a:ext cx="2618393" cy="368679"/>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37" name="Picture Placeholder 5">
            <a:extLst>
              <a:ext uri="{FF2B5EF4-FFF2-40B4-BE49-F238E27FC236}">
                <a16:creationId xmlns:a16="http://schemas.microsoft.com/office/drawing/2014/main" id="{29987F5F-4178-5C4E-9988-F34BF5926CEB}"/>
              </a:ext>
            </a:extLst>
          </p:cNvPr>
          <p:cNvSpPr>
            <a:spLocks noGrp="1"/>
          </p:cNvSpPr>
          <p:nvPr>
            <p:ph type="pic" sz="quarter" idx="87"/>
          </p:nvPr>
        </p:nvSpPr>
        <p:spPr>
          <a:xfrm>
            <a:off x="3262797" y="1019645"/>
            <a:ext cx="2618399" cy="1310700"/>
          </a:xfrm>
          <a:prstGeom prst="rect">
            <a:avLst/>
          </a:prstGeom>
        </p:spPr>
        <p:txBody>
          <a:bodyPr anchor="ctr"/>
          <a:lstStyle>
            <a:lvl1pPr marL="0" indent="0" algn="ctr">
              <a:buNone/>
              <a:defRPr sz="750"/>
            </a:lvl1pPr>
          </a:lstStyle>
          <a:p>
            <a:r>
              <a:rPr lang="en-US" dirty="0"/>
              <a:t>Click icon to add picture</a:t>
            </a:r>
            <a:endParaRPr lang="en-RO" dirty="0"/>
          </a:p>
        </p:txBody>
      </p:sp>
      <p:sp>
        <p:nvSpPr>
          <p:cNvPr id="38" name="Text Placeholder 7">
            <a:extLst>
              <a:ext uri="{FF2B5EF4-FFF2-40B4-BE49-F238E27FC236}">
                <a16:creationId xmlns:a16="http://schemas.microsoft.com/office/drawing/2014/main" id="{7AA5E123-E123-BC42-ACDD-B746FFC9E391}"/>
              </a:ext>
            </a:extLst>
          </p:cNvPr>
          <p:cNvSpPr>
            <a:spLocks noGrp="1"/>
          </p:cNvSpPr>
          <p:nvPr>
            <p:ph type="body" sz="quarter" idx="88" hasCustomPrompt="1"/>
          </p:nvPr>
        </p:nvSpPr>
        <p:spPr>
          <a:xfrm>
            <a:off x="6201751"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39" name="Text Placeholder 7">
            <a:extLst>
              <a:ext uri="{FF2B5EF4-FFF2-40B4-BE49-F238E27FC236}">
                <a16:creationId xmlns:a16="http://schemas.microsoft.com/office/drawing/2014/main" id="{D40B5A65-6598-5D4F-9EE0-75AD3276F1FC}"/>
              </a:ext>
            </a:extLst>
          </p:cNvPr>
          <p:cNvSpPr>
            <a:spLocks noGrp="1"/>
          </p:cNvSpPr>
          <p:nvPr>
            <p:ph type="body" sz="quarter" idx="89" hasCustomPrompt="1"/>
          </p:nvPr>
        </p:nvSpPr>
        <p:spPr>
          <a:xfrm>
            <a:off x="6201752" y="2444477"/>
            <a:ext cx="2618393" cy="368679"/>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40" name="Picture Placeholder 5">
            <a:extLst>
              <a:ext uri="{FF2B5EF4-FFF2-40B4-BE49-F238E27FC236}">
                <a16:creationId xmlns:a16="http://schemas.microsoft.com/office/drawing/2014/main" id="{E20BB8DA-EF5B-DA44-84A7-2CC9E076A4D8}"/>
              </a:ext>
            </a:extLst>
          </p:cNvPr>
          <p:cNvSpPr>
            <a:spLocks noGrp="1"/>
          </p:cNvSpPr>
          <p:nvPr>
            <p:ph type="pic" sz="quarter" idx="90"/>
          </p:nvPr>
        </p:nvSpPr>
        <p:spPr>
          <a:xfrm>
            <a:off x="6201751" y="1019645"/>
            <a:ext cx="2618399" cy="1310700"/>
          </a:xfrm>
          <a:prstGeom prst="rect">
            <a:avLst/>
          </a:prstGeom>
        </p:spPr>
        <p:txBody>
          <a:bodyPr anchor="ctr"/>
          <a:lstStyle>
            <a:lvl1pPr marL="0" indent="0" algn="ctr">
              <a:buNone/>
              <a:defRPr sz="750"/>
            </a:lvl1pPr>
          </a:lstStyle>
          <a:p>
            <a:r>
              <a:rPr lang="en-US" dirty="0"/>
              <a:t>Click icon to add picture</a:t>
            </a:r>
            <a:endParaRPr lang="en-RO" dirty="0"/>
          </a:p>
        </p:txBody>
      </p:sp>
      <p:sp>
        <p:nvSpPr>
          <p:cNvPr id="17" name="Footer Placeholder 2">
            <a:extLst>
              <a:ext uri="{FF2B5EF4-FFF2-40B4-BE49-F238E27FC236}">
                <a16:creationId xmlns:a16="http://schemas.microsoft.com/office/drawing/2014/main" id="{CFC78932-FC93-1C44-8F58-24B318573B6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18" name="Graphic 17">
            <a:extLst>
              <a:ext uri="{FF2B5EF4-FFF2-40B4-BE49-F238E27FC236}">
                <a16:creationId xmlns:a16="http://schemas.microsoft.com/office/drawing/2014/main" id="{844B56D9-3E96-444F-BC13-3129408269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4" name="Slide Number Placeholder 3">
            <a:extLst>
              <a:ext uri="{FF2B5EF4-FFF2-40B4-BE49-F238E27FC236}">
                <a16:creationId xmlns:a16="http://schemas.microsoft.com/office/drawing/2014/main" id="{3681AA85-ACA7-6149-A30F-5B664DDE1BFF}"/>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099683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1493058"/>
            <a:ext cx="4056600"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0" y="1169894"/>
            <a:ext cx="4056600"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1" name="Text Placeholder 7">
            <a:extLst>
              <a:ext uri="{FF2B5EF4-FFF2-40B4-BE49-F238E27FC236}">
                <a16:creationId xmlns:a16="http://schemas.microsoft.com/office/drawing/2014/main" id="{64ABB740-601E-494C-9B36-4DDE80A8311E}"/>
              </a:ext>
            </a:extLst>
          </p:cNvPr>
          <p:cNvSpPr>
            <a:spLocks noGrp="1"/>
          </p:cNvSpPr>
          <p:nvPr>
            <p:ph type="body" sz="quarter" idx="85" hasCustomPrompt="1"/>
          </p:nvPr>
        </p:nvSpPr>
        <p:spPr>
          <a:xfrm>
            <a:off x="4763550" y="1493058"/>
            <a:ext cx="4056600"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4763550" y="1169894"/>
            <a:ext cx="4056600"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324000" y="4972077"/>
            <a:ext cx="494319" cy="92455"/>
          </a:xfrm>
        </p:spPr>
        <p:txBody>
          <a:bodyPr/>
          <a:lstStyle/>
          <a:p>
            <a:fld id="{9CE17B0F-727E-7A42-BA2D-AA76A14CE28C}" type="datetime1">
              <a:rPr lang="ro-RO" smtClean="0"/>
              <a:t>16.11.2022</a:t>
            </a:fld>
            <a:endParaRPr lang="en-US" dirty="0"/>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730315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chemeClr val="accent1"/>
                </a:solidFill>
              </a:defRPr>
            </a:lvl1pPr>
          </a:lstStyle>
          <a:p>
            <a:pPr marL="67500" lvl="0" indent="-67500">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1493058"/>
            <a:ext cx="2587688"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0" y="1169894"/>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3278230" y="1169894"/>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324000" y="4972077"/>
            <a:ext cx="494319" cy="92455"/>
          </a:xfrm>
        </p:spPr>
        <p:txBody>
          <a:bodyPr/>
          <a:lstStyle/>
          <a:p>
            <a:fld id="{9CE17B0F-727E-7A42-BA2D-AA76A14CE28C}" type="datetime1">
              <a:rPr lang="ro-RO" smtClean="0"/>
              <a:t>16.11.2022</a:t>
            </a:fld>
            <a:endParaRPr lang="en-US" dirty="0"/>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
        <p:nvSpPr>
          <p:cNvPr id="14" name="Text Placeholder 7">
            <a:extLst>
              <a:ext uri="{FF2B5EF4-FFF2-40B4-BE49-F238E27FC236}">
                <a16:creationId xmlns:a16="http://schemas.microsoft.com/office/drawing/2014/main" id="{42766D75-A739-AD49-A6BD-FE79D5F80656}"/>
              </a:ext>
            </a:extLst>
          </p:cNvPr>
          <p:cNvSpPr>
            <a:spLocks noGrp="1"/>
          </p:cNvSpPr>
          <p:nvPr>
            <p:ph type="body" sz="quarter" idx="87" hasCustomPrompt="1"/>
          </p:nvPr>
        </p:nvSpPr>
        <p:spPr>
          <a:xfrm>
            <a:off x="6232461" y="1169894"/>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7" name="Text Placeholder 7">
            <a:extLst>
              <a:ext uri="{FF2B5EF4-FFF2-40B4-BE49-F238E27FC236}">
                <a16:creationId xmlns:a16="http://schemas.microsoft.com/office/drawing/2014/main" id="{B6A74B7C-944B-E149-AFBB-1C6C19A2673F}"/>
              </a:ext>
            </a:extLst>
          </p:cNvPr>
          <p:cNvSpPr>
            <a:spLocks noGrp="1"/>
          </p:cNvSpPr>
          <p:nvPr>
            <p:ph type="body" sz="quarter" idx="88" hasCustomPrompt="1"/>
          </p:nvPr>
        </p:nvSpPr>
        <p:spPr>
          <a:xfrm>
            <a:off x="3279620" y="1493058"/>
            <a:ext cx="2587688"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
        <p:nvSpPr>
          <p:cNvPr id="19" name="Text Placeholder 7">
            <a:extLst>
              <a:ext uri="{FF2B5EF4-FFF2-40B4-BE49-F238E27FC236}">
                <a16:creationId xmlns:a16="http://schemas.microsoft.com/office/drawing/2014/main" id="{B3BA5B1A-F833-9B49-825C-EAB2DC604D66}"/>
              </a:ext>
            </a:extLst>
          </p:cNvPr>
          <p:cNvSpPr>
            <a:spLocks noGrp="1"/>
          </p:cNvSpPr>
          <p:nvPr>
            <p:ph type="body" sz="quarter" idx="89" hasCustomPrompt="1"/>
          </p:nvPr>
        </p:nvSpPr>
        <p:spPr>
          <a:xfrm>
            <a:off x="6231072" y="1493058"/>
            <a:ext cx="2589078"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Tree>
    <p:extLst>
      <p:ext uri="{BB962C8B-B14F-4D97-AF65-F5344CB8AC3E}">
        <p14:creationId xmlns:p14="http://schemas.microsoft.com/office/powerpoint/2010/main" val="32184974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Gradient 01">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4904B2-AB8D-4855-B555-C6FC04223994}"/>
              </a:ext>
            </a:extLst>
          </p:cNvPr>
          <p:cNvSpPr/>
          <p:nvPr userDrawn="1"/>
        </p:nvSpPr>
        <p:spPr>
          <a:xfrm>
            <a:off x="1" y="0"/>
            <a:ext cx="9144000" cy="51435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16" name="Rectangle 15">
            <a:extLst>
              <a:ext uri="{FF2B5EF4-FFF2-40B4-BE49-F238E27FC236}">
                <a16:creationId xmlns:a16="http://schemas.microsoft.com/office/drawing/2014/main" id="{6CD69B03-6A7D-2643-9E2B-EFFFB5BF6863}"/>
              </a:ext>
            </a:extLst>
          </p:cNvPr>
          <p:cNvSpPr/>
          <p:nvPr/>
        </p:nvSpPr>
        <p:spPr>
          <a:xfrm>
            <a:off x="1" y="0"/>
            <a:ext cx="9144000" cy="51435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22" name="Text Placeholder 4"/>
          <p:cNvSpPr>
            <a:spLocks noGrp="1"/>
          </p:cNvSpPr>
          <p:nvPr>
            <p:ph type="body" sz="quarter" idx="14" hasCustomPrompt="1"/>
          </p:nvPr>
        </p:nvSpPr>
        <p:spPr>
          <a:xfrm>
            <a:off x="324000" y="1943886"/>
            <a:ext cx="6481589" cy="1294970"/>
          </a:xfrm>
          <a:prstGeom prst="rect">
            <a:avLst/>
          </a:prstGeom>
        </p:spPr>
        <p:txBody>
          <a:bodyPr wrap="square" lIns="0" tIns="0" rIns="0" bIns="0">
            <a:spAutoFit/>
          </a:bodyPr>
          <a:lstStyle>
            <a:lvl1pPr marL="0" indent="0">
              <a:lnSpc>
                <a:spcPct val="80000"/>
              </a:lnSpc>
              <a:spcBef>
                <a:spcPts val="0"/>
              </a:spcBef>
              <a:buFontTx/>
              <a:buNone/>
              <a:defRPr sz="5100" spc="-150" baseline="0">
                <a:solidFill>
                  <a:schemeClr val="bg1"/>
                </a:solidFill>
                <a:latin typeface="+mn-lt"/>
              </a:defRPr>
            </a:lvl1pPr>
          </a:lstStyle>
          <a:p>
            <a:pPr lvl="0"/>
            <a:r>
              <a:rPr lang="en-US" dirty="0"/>
              <a:t>Lorem ipsum dolor sit </a:t>
            </a:r>
            <a:r>
              <a:rPr lang="en-US" dirty="0" err="1"/>
              <a:t>amet</a:t>
            </a:r>
            <a:endParaRPr lang="en-US" dirty="0"/>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a:t>
            </a:r>
          </a:p>
        </p:txBody>
      </p:sp>
      <p:sp>
        <p:nvSpPr>
          <p:cNvPr id="10" name="Date Placeholder 2">
            <a:extLst>
              <a:ext uri="{FF2B5EF4-FFF2-40B4-BE49-F238E27FC236}">
                <a16:creationId xmlns:a16="http://schemas.microsoft.com/office/drawing/2014/main" id="{4E8E1B35-AE80-2B4E-A340-055C18DB08AF}"/>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A1C922AD-A8D8-FC4B-B0D5-08FE558C4F37}" type="datetime1">
              <a:rPr lang="ro-RO" smtClean="0"/>
              <a:t>16.11.2022</a:t>
            </a:fld>
            <a:endParaRPr lang="en-US" dirty="0"/>
          </a:p>
        </p:txBody>
      </p:sp>
      <p:sp>
        <p:nvSpPr>
          <p:cNvPr id="15" name="Footer Placeholder 3">
            <a:extLst>
              <a:ext uri="{FF2B5EF4-FFF2-40B4-BE49-F238E27FC236}">
                <a16:creationId xmlns:a16="http://schemas.microsoft.com/office/drawing/2014/main" id="{8CD66271-723C-4C4F-8E4A-7A039E95AC05}"/>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7" name="Graphic 16">
            <a:extLst>
              <a:ext uri="{FF2B5EF4-FFF2-40B4-BE49-F238E27FC236}">
                <a16:creationId xmlns:a16="http://schemas.microsoft.com/office/drawing/2014/main" id="{813DB530-7670-4944-B81E-1C3590B889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8" name="Slide Number Placeholder 4">
            <a:extLst>
              <a:ext uri="{FF2B5EF4-FFF2-40B4-BE49-F238E27FC236}">
                <a16:creationId xmlns:a16="http://schemas.microsoft.com/office/drawing/2014/main" id="{CB1CA88B-CAD1-264D-A236-9E1511A2A81D}"/>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254847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 Green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4641"/>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2"/>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0" y="4972077"/>
            <a:ext cx="494319" cy="92455"/>
          </a:xfrm>
        </p:spPr>
        <p:txBody>
          <a:bodyPr/>
          <a:lstStyle/>
          <a:p>
            <a:fld id="{AE537AB4-BC8E-A446-82C8-E359E0CD83B3}" type="datetime1">
              <a:rPr lang="ro-RO" smtClean="0"/>
              <a:t>16.11.2022</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7"/>
            <a:ext cx="4295888" cy="92455"/>
          </a:xfrm>
        </p:spPr>
        <p:txBody>
          <a:bodyPr/>
          <a:lstStyle/>
          <a:p>
            <a:pPr marL="4763" algn="ctr">
              <a:spcBef>
                <a:spcPts val="51"/>
              </a:spcBef>
            </a:pPr>
            <a:r>
              <a:rPr lang="en-US" spc="6"/>
              <a:t>P3 group company presentation</a:t>
            </a:r>
            <a:endParaRPr lang="en-US" spc="-6"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7"/>
            <a:ext cx="337522" cy="92455"/>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0" y="1115766"/>
            <a:ext cx="8496299" cy="3516956"/>
          </a:xfrm>
          <a:prstGeom prst="rect">
            <a:avLst/>
          </a:prstGeom>
        </p:spPr>
        <p:txBody>
          <a:bodyPr vert="horz" lIns="0" tIns="45720" rIns="91440" bIns="45720" rtlCol="0">
            <a:normAutofit/>
          </a:bodyPr>
          <a:lstStyle>
            <a:lvl1pPr marL="90000" indent="-90000">
              <a:defRPr/>
            </a:lvl1pPr>
            <a:lvl2pPr indent="-90000">
              <a:defRPr/>
            </a:lvl2pPr>
            <a:lvl3pPr indent="-90000">
              <a:defRPr/>
            </a:lvl3pPr>
            <a:lvl4pPr indent="-90000">
              <a:defRPr/>
            </a:lvl4pPr>
            <a:lvl5pPr indent="-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0" y="570062"/>
            <a:ext cx="6982437"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0" y="169200"/>
            <a:ext cx="6987753"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2210308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Gradient 2">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FB7CE2-AFDE-43F0-B853-9B67159CC173}"/>
              </a:ext>
            </a:extLst>
          </p:cNvPr>
          <p:cNvSpPr/>
          <p:nvPr userDrawn="1"/>
        </p:nvSpPr>
        <p:spPr>
          <a:xfrm>
            <a:off x="1" y="0"/>
            <a:ext cx="9144000" cy="51435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14" name="Rectangle 13">
            <a:extLst>
              <a:ext uri="{FF2B5EF4-FFF2-40B4-BE49-F238E27FC236}">
                <a16:creationId xmlns:a16="http://schemas.microsoft.com/office/drawing/2014/main" id="{3C3C0C03-B8C0-5C46-A7CA-0767F2BC2B90}"/>
              </a:ext>
            </a:extLst>
          </p:cNvPr>
          <p:cNvSpPr/>
          <p:nvPr/>
        </p:nvSpPr>
        <p:spPr>
          <a:xfrm>
            <a:off x="1" y="0"/>
            <a:ext cx="9144000" cy="51435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22" name="Text Placeholder 4"/>
          <p:cNvSpPr>
            <a:spLocks noGrp="1"/>
          </p:cNvSpPr>
          <p:nvPr>
            <p:ph type="body" sz="quarter" idx="14" hasCustomPrompt="1"/>
          </p:nvPr>
        </p:nvSpPr>
        <p:spPr>
          <a:xfrm>
            <a:off x="324000" y="1943886"/>
            <a:ext cx="6481589" cy="1294970"/>
          </a:xfrm>
          <a:prstGeom prst="rect">
            <a:avLst/>
          </a:prstGeom>
        </p:spPr>
        <p:txBody>
          <a:bodyPr wrap="square" lIns="0" tIns="0" rIns="0" bIns="0">
            <a:spAutoFit/>
          </a:bodyPr>
          <a:lstStyle>
            <a:lvl1pPr marL="0" indent="0">
              <a:lnSpc>
                <a:spcPct val="80000"/>
              </a:lnSpc>
              <a:spcBef>
                <a:spcPts val="0"/>
              </a:spcBef>
              <a:buFontTx/>
              <a:buNone/>
              <a:defRPr sz="5100" spc="-150" baseline="0">
                <a:solidFill>
                  <a:schemeClr val="bg1"/>
                </a:solidFill>
                <a:latin typeface="+mn-lt"/>
              </a:defRPr>
            </a:lvl1pPr>
          </a:lstStyle>
          <a:p>
            <a:pPr lvl="0"/>
            <a:r>
              <a:rPr lang="en-US" dirty="0"/>
              <a:t>Lorem ipsum dolor sit </a:t>
            </a:r>
            <a:r>
              <a:rPr lang="en-US" dirty="0" err="1"/>
              <a:t>amet</a:t>
            </a:r>
            <a:endParaRPr lang="en-US" dirty="0"/>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a:t>
            </a:r>
          </a:p>
        </p:txBody>
      </p:sp>
      <p:sp>
        <p:nvSpPr>
          <p:cNvPr id="10" name="Date Placeholder 2">
            <a:extLst>
              <a:ext uri="{FF2B5EF4-FFF2-40B4-BE49-F238E27FC236}">
                <a16:creationId xmlns:a16="http://schemas.microsoft.com/office/drawing/2014/main" id="{11B9FFE4-7C54-5944-8938-EC3AE1D807F2}"/>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B85E8DD8-4558-4C41-8300-5C40A3D6FF67}" type="datetime1">
              <a:rPr lang="ro-RO" smtClean="0"/>
              <a:t>16.11.2022</a:t>
            </a:fld>
            <a:endParaRPr lang="en-US" dirty="0"/>
          </a:p>
        </p:txBody>
      </p:sp>
      <p:sp>
        <p:nvSpPr>
          <p:cNvPr id="16" name="Footer Placeholder 3">
            <a:extLst>
              <a:ext uri="{FF2B5EF4-FFF2-40B4-BE49-F238E27FC236}">
                <a16:creationId xmlns:a16="http://schemas.microsoft.com/office/drawing/2014/main" id="{F010C23D-818E-6A4A-9A94-477103C9F350}"/>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7" name="Graphic 16">
            <a:extLst>
              <a:ext uri="{FF2B5EF4-FFF2-40B4-BE49-F238E27FC236}">
                <a16:creationId xmlns:a16="http://schemas.microsoft.com/office/drawing/2014/main" id="{79DAED6B-0795-3B41-A53A-7EFD048651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8" name="Slide Number Placeholder 4">
            <a:extLst>
              <a:ext uri="{FF2B5EF4-FFF2-40B4-BE49-F238E27FC236}">
                <a16:creationId xmlns:a16="http://schemas.microsoft.com/office/drawing/2014/main" id="{E86DDADC-E53A-EA4E-9AF9-E52010F54788}"/>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984995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Gradient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C4ECB1-18D6-4D62-A0CE-ED0214774067}"/>
              </a:ext>
            </a:extLst>
          </p:cNvPr>
          <p:cNvSpPr/>
          <p:nvPr userDrawn="1"/>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18" name="Rectangle 17">
            <a:extLst>
              <a:ext uri="{FF2B5EF4-FFF2-40B4-BE49-F238E27FC236}">
                <a16:creationId xmlns:a16="http://schemas.microsoft.com/office/drawing/2014/main" id="{611CBB86-7C81-D94C-8C82-9F81ED41087B}"/>
              </a:ext>
            </a:extLst>
          </p:cNvPr>
          <p:cNvSpPr/>
          <p:nvPr/>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dirty="0"/>
          </a:p>
        </p:txBody>
      </p:sp>
      <p:sp>
        <p:nvSpPr>
          <p:cNvPr id="7" name="Text Placeholder 4">
            <a:extLst>
              <a:ext uri="{FF2B5EF4-FFF2-40B4-BE49-F238E27FC236}">
                <a16:creationId xmlns:a16="http://schemas.microsoft.com/office/drawing/2014/main" id="{CA49EB4E-F658-3F42-8EAF-8280F1329729}"/>
              </a:ext>
            </a:extLst>
          </p:cNvPr>
          <p:cNvSpPr>
            <a:spLocks noGrp="1"/>
          </p:cNvSpPr>
          <p:nvPr>
            <p:ph type="body" sz="quarter" idx="14" hasCustomPrompt="1"/>
          </p:nvPr>
        </p:nvSpPr>
        <p:spPr>
          <a:xfrm>
            <a:off x="324000" y="1943886"/>
            <a:ext cx="6481589" cy="1294970"/>
          </a:xfrm>
          <a:prstGeom prst="rect">
            <a:avLst/>
          </a:prstGeom>
        </p:spPr>
        <p:txBody>
          <a:bodyPr wrap="square" lIns="0" tIns="0" rIns="0" bIns="0">
            <a:spAutoFit/>
          </a:bodyPr>
          <a:lstStyle>
            <a:lvl1pPr marL="0" indent="0">
              <a:lnSpc>
                <a:spcPct val="80000"/>
              </a:lnSpc>
              <a:spcBef>
                <a:spcPts val="0"/>
              </a:spcBef>
              <a:buFontTx/>
              <a:buNone/>
              <a:defRPr sz="5100" spc="-150" baseline="0">
                <a:solidFill>
                  <a:schemeClr val="bg1"/>
                </a:solidFill>
                <a:latin typeface="+mn-lt"/>
              </a:defRPr>
            </a:lvl1pPr>
          </a:lstStyle>
          <a:p>
            <a:pPr lvl="0"/>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667373A9-2E59-ED41-9D2E-A953F481EA8B}"/>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dirty="0"/>
              <a:t>Lorem ipsum dolor sit </a:t>
            </a:r>
            <a:r>
              <a:rPr lang="en-US" dirty="0" err="1"/>
              <a:t>amet</a:t>
            </a:r>
            <a:endParaRPr lang="en-US" dirty="0"/>
          </a:p>
        </p:txBody>
      </p:sp>
      <p:sp>
        <p:nvSpPr>
          <p:cNvPr id="9" name="Text Placeholder 4">
            <a:extLst>
              <a:ext uri="{FF2B5EF4-FFF2-40B4-BE49-F238E27FC236}">
                <a16:creationId xmlns:a16="http://schemas.microsoft.com/office/drawing/2014/main" id="{11373B77-5CE4-EE48-9D06-6D64E1EEBDF7}"/>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Lorem ipsum</a:t>
            </a:r>
          </a:p>
        </p:txBody>
      </p:sp>
      <p:sp>
        <p:nvSpPr>
          <p:cNvPr id="10" name="Date Placeholder 2">
            <a:extLst>
              <a:ext uri="{FF2B5EF4-FFF2-40B4-BE49-F238E27FC236}">
                <a16:creationId xmlns:a16="http://schemas.microsoft.com/office/drawing/2014/main" id="{22B98018-8AF8-A540-940C-20BAC57B756E}"/>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65CC9C52-52BD-F04A-BADF-AFC657EA2254}" type="datetime1">
              <a:rPr lang="ro-RO" smtClean="0"/>
              <a:t>16.11.2022</a:t>
            </a:fld>
            <a:endParaRPr lang="en-US" dirty="0"/>
          </a:p>
        </p:txBody>
      </p:sp>
      <p:sp>
        <p:nvSpPr>
          <p:cNvPr id="15" name="Footer Placeholder 3">
            <a:extLst>
              <a:ext uri="{FF2B5EF4-FFF2-40B4-BE49-F238E27FC236}">
                <a16:creationId xmlns:a16="http://schemas.microsoft.com/office/drawing/2014/main" id="{10678D7B-3AF4-7147-8A20-C29BE96888AF}"/>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6" name="Graphic 15">
            <a:extLst>
              <a:ext uri="{FF2B5EF4-FFF2-40B4-BE49-F238E27FC236}">
                <a16:creationId xmlns:a16="http://schemas.microsoft.com/office/drawing/2014/main" id="{78D6674D-39A4-174D-9458-0E90A3BB42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7" name="Slide Number Placeholder 4">
            <a:extLst>
              <a:ext uri="{FF2B5EF4-FFF2-40B4-BE49-F238E27FC236}">
                <a16:creationId xmlns:a16="http://schemas.microsoft.com/office/drawing/2014/main" id="{AC86669F-6CCF-2645-ACD4-A7902E5A5206}"/>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99168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Gradient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BCC86D-A9FB-1441-B74B-E7D9B3ADFEE5}"/>
              </a:ext>
            </a:extLst>
          </p:cNvPr>
          <p:cNvPicPr>
            <a:picLocks noChangeAspect="1"/>
          </p:cNvPicPr>
          <p:nvPr/>
        </p:nvPicPr>
        <p:blipFill rotWithShape="1">
          <a:blip r:embed="rId2">
            <a:extLst>
              <a:ext uri="{28A0092B-C50C-407E-A947-70E740481C1C}">
                <a14:useLocalDpi xmlns:a14="http://schemas.microsoft.com/office/drawing/2010/main" val="0"/>
              </a:ext>
            </a:extLst>
          </a:blip>
          <a:srcRect l="1828" t="730" r="1828" b="730"/>
          <a:stretch/>
        </p:blipFill>
        <p:spPr>
          <a:xfrm>
            <a:off x="0" y="1"/>
            <a:ext cx="9144000" cy="5143499"/>
          </a:xfrm>
          <a:prstGeom prst="rect">
            <a:avLst/>
          </a:prstGeom>
        </p:spPr>
      </p:pic>
      <p:pic>
        <p:nvPicPr>
          <p:cNvPr id="14" name="Picture 13">
            <a:extLst>
              <a:ext uri="{FF2B5EF4-FFF2-40B4-BE49-F238E27FC236}">
                <a16:creationId xmlns:a16="http://schemas.microsoft.com/office/drawing/2014/main" id="{C6AFF7F2-7EE9-41D4-BCB5-9CFDE2D1CE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28" t="730" r="1828" b="730"/>
          <a:stretch/>
        </p:blipFill>
        <p:spPr>
          <a:xfrm>
            <a:off x="0" y="1"/>
            <a:ext cx="9144000" cy="5143499"/>
          </a:xfrm>
          <a:prstGeom prst="rect">
            <a:avLst/>
          </a:prstGeom>
        </p:spPr>
      </p:pic>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0" y="569828"/>
            <a:ext cx="7103774" cy="119456"/>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bg1"/>
                </a:solidFill>
                <a:latin typeface="+mj-lt"/>
              </a:defRPr>
            </a:lvl1pPr>
          </a:lstStyle>
          <a:p>
            <a:r>
              <a:rPr lang="en-US" dirty="0"/>
              <a:t>WE SERVE A WIDE RANGE OF INDUSTRIES </a:t>
            </a:r>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0" y="170006"/>
            <a:ext cx="7103774" cy="373949"/>
          </a:xfrm>
          <a:prstGeom prst="rect">
            <a:avLst/>
          </a:prstGeom>
        </p:spPr>
        <p:txBody>
          <a:bodyPr vert="horz" wrap="square" lIns="0" tIns="0" rIns="0" bIns="0" rtlCol="0">
            <a:spAutoFit/>
          </a:bodyPr>
          <a:lstStyle>
            <a:lvl1pPr marL="0" indent="0">
              <a:buNone/>
              <a:defRPr lang="en-US" sz="2700" spc="-150" baseline="0" dirty="0">
                <a:solidFill>
                  <a:srgbClr val="FFFFFF"/>
                </a:solidFill>
              </a:defRPr>
            </a:lvl1pPr>
          </a:lstStyle>
          <a:p>
            <a:pPr marL="67500" lvl="0" indent="-67500">
              <a:spcBef>
                <a:spcPts val="0"/>
              </a:spcBef>
            </a:pPr>
            <a:r>
              <a:rPr lang="en-US" dirty="0"/>
              <a:t>At a glance</a:t>
            </a:r>
          </a:p>
        </p:txBody>
      </p:sp>
      <p:sp>
        <p:nvSpPr>
          <p:cNvPr id="9" name="Date Placeholder 2">
            <a:extLst>
              <a:ext uri="{FF2B5EF4-FFF2-40B4-BE49-F238E27FC236}">
                <a16:creationId xmlns:a16="http://schemas.microsoft.com/office/drawing/2014/main" id="{3E02ED47-3404-014C-AF9E-49390B29A29C}"/>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7AC8CA4F-CE82-B842-A585-12B58F3B0114}" type="datetime1">
              <a:rPr lang="ro-RO" smtClean="0"/>
              <a:t>16.11.2022</a:t>
            </a:fld>
            <a:endParaRPr lang="en-US" dirty="0"/>
          </a:p>
        </p:txBody>
      </p:sp>
      <p:sp>
        <p:nvSpPr>
          <p:cNvPr id="15" name="Text Placeholder 4">
            <a:extLst>
              <a:ext uri="{FF2B5EF4-FFF2-40B4-BE49-F238E27FC236}">
                <a16:creationId xmlns:a16="http://schemas.microsoft.com/office/drawing/2014/main" id="{8F70981C-17A9-3C4C-A738-D50C6E696816}"/>
              </a:ext>
            </a:extLst>
          </p:cNvPr>
          <p:cNvSpPr>
            <a:spLocks noGrp="1"/>
          </p:cNvSpPr>
          <p:nvPr>
            <p:ph type="body" sz="quarter" idx="14" hasCustomPrompt="1"/>
          </p:nvPr>
        </p:nvSpPr>
        <p:spPr>
          <a:xfrm>
            <a:off x="324000" y="1943886"/>
            <a:ext cx="6481589" cy="1294970"/>
          </a:xfrm>
          <a:prstGeom prst="rect">
            <a:avLst/>
          </a:prstGeom>
        </p:spPr>
        <p:txBody>
          <a:bodyPr wrap="square" lIns="0" tIns="0" rIns="0" bIns="0">
            <a:spAutoFit/>
          </a:bodyPr>
          <a:lstStyle>
            <a:lvl1pPr marL="0" indent="0">
              <a:lnSpc>
                <a:spcPct val="80000"/>
              </a:lnSpc>
              <a:spcBef>
                <a:spcPts val="0"/>
              </a:spcBef>
              <a:buFontTx/>
              <a:buNone/>
              <a:defRPr sz="5100" spc="-150" baseline="0">
                <a:solidFill>
                  <a:schemeClr val="bg1"/>
                </a:solidFill>
                <a:latin typeface="+mn-lt"/>
              </a:defRPr>
            </a:lvl1pPr>
          </a:lstStyle>
          <a:p>
            <a:pPr lvl="0"/>
            <a:r>
              <a:rPr lang="en-US" dirty="0"/>
              <a:t>Lorem ipsum dolor sit </a:t>
            </a:r>
            <a:r>
              <a:rPr lang="en-US" dirty="0" err="1"/>
              <a:t>amet</a:t>
            </a:r>
            <a:endParaRPr lang="en-US" dirty="0"/>
          </a:p>
        </p:txBody>
      </p:sp>
      <p:sp>
        <p:nvSpPr>
          <p:cNvPr id="16" name="Footer Placeholder 3">
            <a:extLst>
              <a:ext uri="{FF2B5EF4-FFF2-40B4-BE49-F238E27FC236}">
                <a16:creationId xmlns:a16="http://schemas.microsoft.com/office/drawing/2014/main" id="{02B5D9F0-3908-CA41-8535-3CF6A04A3825}"/>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7" name="Graphic 16">
            <a:extLst>
              <a:ext uri="{FF2B5EF4-FFF2-40B4-BE49-F238E27FC236}">
                <a16:creationId xmlns:a16="http://schemas.microsoft.com/office/drawing/2014/main" id="{9C70221E-A3C2-4148-8C3E-DFBB9B31021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2" cy="302760"/>
          </a:xfrm>
          <a:prstGeom prst="rect">
            <a:avLst/>
          </a:prstGeom>
        </p:spPr>
      </p:pic>
      <p:sp>
        <p:nvSpPr>
          <p:cNvPr id="18" name="Slide Number Placeholder 4">
            <a:extLst>
              <a:ext uri="{FF2B5EF4-FFF2-40B4-BE49-F238E27FC236}">
                <a16:creationId xmlns:a16="http://schemas.microsoft.com/office/drawing/2014/main" id="{38A5FF54-4256-9146-9CA8-E08572FD4E6D}"/>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72667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 Red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tx2">
              <a:lumMod val="75000"/>
            </a:schemeClr>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0" y="4972077"/>
            <a:ext cx="494319" cy="92455"/>
          </a:xfrm>
        </p:spPr>
        <p:txBody>
          <a:bodyPr/>
          <a:lstStyle/>
          <a:p>
            <a:fld id="{AE537AB4-BC8E-A446-82C8-E359E0CD83B3}" type="datetime1">
              <a:rPr lang="ro-RO" smtClean="0"/>
              <a:t>16.11.2022</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7"/>
            <a:ext cx="4295888" cy="92455"/>
          </a:xfrm>
        </p:spPr>
        <p:txBody>
          <a:bodyPr/>
          <a:lstStyle/>
          <a:p>
            <a:pPr marL="4763" algn="ctr">
              <a:spcBef>
                <a:spcPts val="51"/>
              </a:spcBef>
            </a:pPr>
            <a:r>
              <a:rPr lang="en-US" spc="6"/>
              <a:t>P3 group company presentation</a:t>
            </a:r>
            <a:endParaRPr lang="en-US" spc="-6"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7"/>
            <a:ext cx="337522" cy="92455"/>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0" y="1115766"/>
            <a:ext cx="8496299" cy="3516956"/>
          </a:xfrm>
          <a:prstGeom prst="rect">
            <a:avLst/>
          </a:prstGeom>
        </p:spPr>
        <p:txBody>
          <a:bodyPr vert="horz" lIns="0" tIns="45720" rIns="91440" bIns="45720" rtlCol="0">
            <a:normAutofit/>
          </a:bodyPr>
          <a:lstStyle>
            <a:lvl1pPr marL="90000" indent="-90000">
              <a:defRPr/>
            </a:lvl1pPr>
            <a:lvl2pPr indent="-90000">
              <a:defRPr/>
            </a:lvl2pPr>
            <a:lvl3pPr indent="-90000">
              <a:defRPr/>
            </a:lvl3pPr>
            <a:lvl4pPr indent="-90000">
              <a:defRPr/>
            </a:lvl4pPr>
            <a:lvl5pPr indent="-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0" y="570062"/>
            <a:ext cx="6982437"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0" y="170240"/>
            <a:ext cx="6987753"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232805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blue">
    <p:bg>
      <p:bgPr>
        <a:solidFill>
          <a:schemeClr val="tx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9E0F4B9F-5213-4E4C-8722-DC071C708F4A}"/>
              </a:ext>
            </a:extLst>
          </p:cNvPr>
          <p:cNvSpPr>
            <a:spLocks noGrp="1"/>
          </p:cNvSpPr>
          <p:nvPr>
            <p:ph type="body" sz="quarter" idx="77" hasCustomPrompt="1"/>
          </p:nvPr>
        </p:nvSpPr>
        <p:spPr>
          <a:xfrm>
            <a:off x="324000" y="570062"/>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794F9ABA-8847-F94E-BEE3-5811F5F7029C}"/>
              </a:ext>
            </a:extLst>
          </p:cNvPr>
          <p:cNvSpPr>
            <a:spLocks noGrp="1"/>
          </p:cNvSpPr>
          <p:nvPr>
            <p:ph type="body" sz="quarter" idx="78" hasCustomPrompt="1"/>
          </p:nvPr>
        </p:nvSpPr>
        <p:spPr>
          <a:xfrm>
            <a:off x="324000" y="170240"/>
            <a:ext cx="5795525"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sp>
        <p:nvSpPr>
          <p:cNvPr id="3" name="Date Placeholder 2">
            <a:extLst>
              <a:ext uri="{FF2B5EF4-FFF2-40B4-BE49-F238E27FC236}">
                <a16:creationId xmlns:a16="http://schemas.microsoft.com/office/drawing/2014/main" id="{0A39C9FE-7ED5-7243-B900-C8A1E77A9EC7}"/>
              </a:ext>
            </a:extLst>
          </p:cNvPr>
          <p:cNvSpPr>
            <a:spLocks noGrp="1"/>
          </p:cNvSpPr>
          <p:nvPr>
            <p:ph type="dt" sz="half" idx="79"/>
          </p:nvPr>
        </p:nvSpPr>
        <p:spPr>
          <a:xfrm>
            <a:off x="323850" y="4972077"/>
            <a:ext cx="494319" cy="92455"/>
          </a:xfrm>
        </p:spPr>
        <p:txBody>
          <a:bodyPr/>
          <a:lstStyle>
            <a:lvl1pPr>
              <a:defRPr>
                <a:solidFill>
                  <a:schemeClr val="bg1">
                    <a:alpha val="50000"/>
                  </a:schemeClr>
                </a:solidFill>
              </a:defRPr>
            </a:lvl1pPr>
          </a:lstStyle>
          <a:p>
            <a:fld id="{7561EFC1-A393-6B4D-9B5C-22F308BE6F13}" type="datetime1">
              <a:rPr lang="ro-RO" smtClean="0"/>
              <a:t>16.11.2022</a:t>
            </a:fld>
            <a:endParaRPr lang="en-US" dirty="0"/>
          </a:p>
        </p:txBody>
      </p:sp>
      <p:sp>
        <p:nvSpPr>
          <p:cNvPr id="4" name="Footer Placeholder 3">
            <a:extLst>
              <a:ext uri="{FF2B5EF4-FFF2-40B4-BE49-F238E27FC236}">
                <a16:creationId xmlns:a16="http://schemas.microsoft.com/office/drawing/2014/main" id="{72CF6480-DF6E-B149-9203-3123490FAAF8}"/>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sp>
        <p:nvSpPr>
          <p:cNvPr id="5" name="Slide Number Placeholder 4">
            <a:extLst>
              <a:ext uri="{FF2B5EF4-FFF2-40B4-BE49-F238E27FC236}">
                <a16:creationId xmlns:a16="http://schemas.microsoft.com/office/drawing/2014/main" id="{B68BE9BD-ECDE-E04D-97F2-583C23D9ECBD}"/>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12" name="Text Placeholder 14">
            <a:extLst>
              <a:ext uri="{FF2B5EF4-FFF2-40B4-BE49-F238E27FC236}">
                <a16:creationId xmlns:a16="http://schemas.microsoft.com/office/drawing/2014/main" id="{2A0E2E59-82F0-014A-9D6A-3A8083ED1439}"/>
              </a:ext>
            </a:extLst>
          </p:cNvPr>
          <p:cNvSpPr>
            <a:spLocks noGrp="1"/>
          </p:cNvSpPr>
          <p:nvPr>
            <p:ph idx="1"/>
          </p:nvPr>
        </p:nvSpPr>
        <p:spPr>
          <a:xfrm>
            <a:off x="323850" y="884039"/>
            <a:ext cx="8496299" cy="3748683"/>
          </a:xfrm>
          <a:prstGeom prst="rect">
            <a:avLst/>
          </a:prstGeom>
        </p:spPr>
        <p:txBody>
          <a:bodyPr vert="horz" lIns="0" tIns="45720" rIns="91440" bIns="45720" rtlCol="0">
            <a:normAutofit/>
          </a:bodyPr>
          <a:lstStyle>
            <a:lvl1pPr marL="90000" indent="-90000">
              <a:buClr>
                <a:srgbClr val="3399FF"/>
              </a:buClr>
              <a:defRPr>
                <a:solidFill>
                  <a:schemeClr val="bg1"/>
                </a:solidFill>
              </a:defRPr>
            </a:lvl1pPr>
            <a:lvl2pPr indent="-90000">
              <a:buClr>
                <a:srgbClr val="3399FF"/>
              </a:buClr>
              <a:defRPr>
                <a:solidFill>
                  <a:schemeClr val="bg1"/>
                </a:solidFill>
              </a:defRPr>
            </a:lvl2pPr>
            <a:lvl3pPr indent="-90000">
              <a:buClr>
                <a:srgbClr val="3399FF"/>
              </a:buClr>
              <a:defRPr>
                <a:solidFill>
                  <a:schemeClr val="bg1"/>
                </a:solidFill>
              </a:defRPr>
            </a:lvl3pPr>
            <a:lvl4pPr indent="-90000">
              <a:buClr>
                <a:srgbClr val="3399FF"/>
              </a:buClr>
              <a:defRPr>
                <a:solidFill>
                  <a:schemeClr val="bg1"/>
                </a:solidFill>
              </a:defRPr>
            </a:lvl4pPr>
            <a:lvl5pPr indent="-90000">
              <a:buClr>
                <a:srgbClr val="3399FF"/>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pic>
        <p:nvPicPr>
          <p:cNvPr id="9" name="Graphic 8">
            <a:extLst>
              <a:ext uri="{FF2B5EF4-FFF2-40B4-BE49-F238E27FC236}">
                <a16:creationId xmlns:a16="http://schemas.microsoft.com/office/drawing/2014/main" id="{78F46092-2993-FC42-95A1-DDDB094753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Tree>
    <p:extLst>
      <p:ext uri="{BB962C8B-B14F-4D97-AF65-F5344CB8AC3E}">
        <p14:creationId xmlns:p14="http://schemas.microsoft.com/office/powerpoint/2010/main" val="173196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Bright blue">
    <p:bg>
      <p:bgPr>
        <a:solidFill>
          <a:schemeClr val="accent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012CDCAD-01B2-A44E-B825-73F57A328FCC}"/>
              </a:ext>
            </a:extLst>
          </p:cNvPr>
          <p:cNvSpPr>
            <a:spLocks noGrp="1"/>
          </p:cNvSpPr>
          <p:nvPr>
            <p:ph type="body" sz="quarter" idx="77" hasCustomPrompt="1"/>
          </p:nvPr>
        </p:nvSpPr>
        <p:spPr>
          <a:xfrm>
            <a:off x="324000" y="570062"/>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6C6977D3-AD93-A743-A3F4-6720C61FA8A0}"/>
              </a:ext>
            </a:extLst>
          </p:cNvPr>
          <p:cNvSpPr>
            <a:spLocks noGrp="1"/>
          </p:cNvSpPr>
          <p:nvPr>
            <p:ph type="body" sz="quarter" idx="78" hasCustomPrompt="1"/>
          </p:nvPr>
        </p:nvSpPr>
        <p:spPr>
          <a:xfrm>
            <a:off x="323850" y="170240"/>
            <a:ext cx="5795675"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sp>
        <p:nvSpPr>
          <p:cNvPr id="8" name="Date Placeholder 2">
            <a:extLst>
              <a:ext uri="{FF2B5EF4-FFF2-40B4-BE49-F238E27FC236}">
                <a16:creationId xmlns:a16="http://schemas.microsoft.com/office/drawing/2014/main" id="{4B410FE0-9BA9-C34D-9E87-B08F0E9C8F46}"/>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4D42BF64-18F5-5D4C-A023-7DA6B6D0761D}" type="datetime1">
              <a:rPr lang="ro-RO" smtClean="0"/>
              <a:t>16.11.2022</a:t>
            </a:fld>
            <a:endParaRPr lang="en-US" dirty="0"/>
          </a:p>
        </p:txBody>
      </p:sp>
      <p:sp>
        <p:nvSpPr>
          <p:cNvPr id="13" name="Text Placeholder 14">
            <a:extLst>
              <a:ext uri="{FF2B5EF4-FFF2-40B4-BE49-F238E27FC236}">
                <a16:creationId xmlns:a16="http://schemas.microsoft.com/office/drawing/2014/main" id="{6DB2E95F-417D-3B4E-A09A-E0B9DAD08DAE}"/>
              </a:ext>
            </a:extLst>
          </p:cNvPr>
          <p:cNvSpPr>
            <a:spLocks noGrp="1"/>
          </p:cNvSpPr>
          <p:nvPr>
            <p:ph idx="1"/>
          </p:nvPr>
        </p:nvSpPr>
        <p:spPr>
          <a:xfrm>
            <a:off x="324000" y="884039"/>
            <a:ext cx="8496150" cy="3748683"/>
          </a:xfrm>
          <a:prstGeom prst="rect">
            <a:avLst/>
          </a:prstGeom>
        </p:spPr>
        <p:txBody>
          <a:bodyPr vert="horz" lIns="0" tIns="45720" rIns="91440" bIns="45720" rtlCol="0">
            <a:normAutofit/>
          </a:bodyPr>
          <a:lstStyle>
            <a:lvl1pPr marL="90000" indent="-90000">
              <a:buClr>
                <a:srgbClr val="3399FF"/>
              </a:buClr>
              <a:defRPr>
                <a:solidFill>
                  <a:schemeClr val="bg1"/>
                </a:solidFill>
              </a:defRPr>
            </a:lvl1pPr>
            <a:lvl2pPr indent="-90000">
              <a:buClr>
                <a:srgbClr val="3399FF"/>
              </a:buClr>
              <a:defRPr>
                <a:solidFill>
                  <a:schemeClr val="bg1"/>
                </a:solidFill>
              </a:defRPr>
            </a:lvl2pPr>
            <a:lvl3pPr indent="-90000">
              <a:buClr>
                <a:srgbClr val="3399FF"/>
              </a:buClr>
              <a:defRPr>
                <a:solidFill>
                  <a:schemeClr val="bg1"/>
                </a:solidFill>
              </a:defRPr>
            </a:lvl3pPr>
            <a:lvl4pPr indent="-90000">
              <a:buClr>
                <a:srgbClr val="3399FF"/>
              </a:buClr>
              <a:defRPr>
                <a:solidFill>
                  <a:schemeClr val="bg1"/>
                </a:solidFill>
              </a:defRPr>
            </a:lvl4pPr>
            <a:lvl5pPr indent="-90000">
              <a:buClr>
                <a:srgbClr val="3399FF"/>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2" name="Footer Placeholder 3">
            <a:extLst>
              <a:ext uri="{FF2B5EF4-FFF2-40B4-BE49-F238E27FC236}">
                <a16:creationId xmlns:a16="http://schemas.microsoft.com/office/drawing/2014/main" id="{D2D9C474-36BD-F442-8219-2692502B7EFB}"/>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4" name="Graphic 13">
            <a:extLst>
              <a:ext uri="{FF2B5EF4-FFF2-40B4-BE49-F238E27FC236}">
                <a16:creationId xmlns:a16="http://schemas.microsoft.com/office/drawing/2014/main" id="{2114F27B-F2DA-9541-B881-7F2EECE210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5" name="Slide Number Placeholder 4">
            <a:extLst>
              <a:ext uri="{FF2B5EF4-FFF2-40B4-BE49-F238E27FC236}">
                <a16:creationId xmlns:a16="http://schemas.microsoft.com/office/drawing/2014/main" id="{864A111D-9271-0C4A-A0FF-E3A89790F5E4}"/>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43148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Green">
    <p:bg>
      <p:bgPr>
        <a:solidFill>
          <a:schemeClr val="accent2">
            <a:lumMod val="75000"/>
          </a:schemeClr>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EBB4378-E8FA-C145-A6A9-5013C7271854}"/>
              </a:ext>
            </a:extLst>
          </p:cNvPr>
          <p:cNvSpPr>
            <a:spLocks noGrp="1"/>
          </p:cNvSpPr>
          <p:nvPr>
            <p:ph type="body" sz="quarter" idx="77" hasCustomPrompt="1"/>
          </p:nvPr>
        </p:nvSpPr>
        <p:spPr>
          <a:xfrm>
            <a:off x="324000" y="570062"/>
            <a:ext cx="5795525" cy="119456"/>
          </a:xfrm>
          <a:prstGeom prst="rect">
            <a:avLst/>
          </a:prstGeom>
        </p:spPr>
        <p:txBody>
          <a:bodyPr wrap="square" lIns="0" tIns="0" rIns="0" bIns="0">
            <a:spAutoFit/>
          </a:bodyPr>
          <a:lstStyle>
            <a:lvl1pPr marL="0" marR="0" indent="0" algn="l" defTabSz="685775"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BFCCB505-4E53-5544-8FBA-D1715C8C5A53}"/>
              </a:ext>
            </a:extLst>
          </p:cNvPr>
          <p:cNvSpPr>
            <a:spLocks noGrp="1"/>
          </p:cNvSpPr>
          <p:nvPr>
            <p:ph type="body" sz="quarter" idx="78" hasCustomPrompt="1"/>
          </p:nvPr>
        </p:nvSpPr>
        <p:spPr>
          <a:xfrm>
            <a:off x="324000" y="170240"/>
            <a:ext cx="5795525" cy="373949"/>
          </a:xfrm>
          <a:prstGeom prst="rect">
            <a:avLst/>
          </a:prstGeom>
        </p:spPr>
        <p:txBody>
          <a:bodyPr vert="horz" wrap="square" lIns="0" tIns="0" rIns="0" bIns="0" rtlCol="0">
            <a:spAutoFit/>
          </a:bodyPr>
          <a:lstStyle>
            <a:lvl1pPr marL="0" indent="0">
              <a:buNone/>
              <a:defRPr lang="en-US" sz="2700" spc="-150" baseline="0" dirty="0">
                <a:solidFill>
                  <a:schemeClr val="bg1"/>
                </a:solidFill>
              </a:defRPr>
            </a:lvl1pPr>
          </a:lstStyle>
          <a:p>
            <a:pPr marL="67500" lvl="0" indent="-67500">
              <a:spcBef>
                <a:spcPts val="0"/>
              </a:spcBef>
            </a:pPr>
            <a:r>
              <a:rPr lang="en-US" dirty="0"/>
              <a:t>Title</a:t>
            </a:r>
          </a:p>
        </p:txBody>
      </p:sp>
      <p:sp>
        <p:nvSpPr>
          <p:cNvPr id="8" name="Date Placeholder 2">
            <a:extLst>
              <a:ext uri="{FF2B5EF4-FFF2-40B4-BE49-F238E27FC236}">
                <a16:creationId xmlns:a16="http://schemas.microsoft.com/office/drawing/2014/main" id="{7CD38AF9-A5E9-8E42-B58D-35A3AFD58076}"/>
              </a:ext>
            </a:extLst>
          </p:cNvPr>
          <p:cNvSpPr>
            <a:spLocks noGrp="1"/>
          </p:cNvSpPr>
          <p:nvPr>
            <p:ph type="dt" sz="half" idx="79"/>
          </p:nvPr>
        </p:nvSpPr>
        <p:spPr>
          <a:xfrm>
            <a:off x="324000" y="4972077"/>
            <a:ext cx="494319" cy="92455"/>
          </a:xfrm>
        </p:spPr>
        <p:txBody>
          <a:bodyPr/>
          <a:lstStyle>
            <a:lvl1pPr>
              <a:defRPr>
                <a:solidFill>
                  <a:schemeClr val="bg1">
                    <a:alpha val="50000"/>
                  </a:schemeClr>
                </a:solidFill>
              </a:defRPr>
            </a:lvl1pPr>
          </a:lstStyle>
          <a:p>
            <a:fld id="{AD86F40A-AA23-204E-9A61-FC8300B1C9E2}" type="datetime1">
              <a:rPr lang="ro-RO" smtClean="0"/>
              <a:t>16.11.2022</a:t>
            </a:fld>
            <a:endParaRPr lang="en-US" dirty="0"/>
          </a:p>
        </p:txBody>
      </p:sp>
      <p:sp>
        <p:nvSpPr>
          <p:cNvPr id="12" name="Text Placeholder 14">
            <a:extLst>
              <a:ext uri="{FF2B5EF4-FFF2-40B4-BE49-F238E27FC236}">
                <a16:creationId xmlns:a16="http://schemas.microsoft.com/office/drawing/2014/main" id="{EEC6F914-7489-FA4A-BC02-30D3BFF568EC}"/>
              </a:ext>
            </a:extLst>
          </p:cNvPr>
          <p:cNvSpPr>
            <a:spLocks noGrp="1"/>
          </p:cNvSpPr>
          <p:nvPr>
            <p:ph idx="1"/>
          </p:nvPr>
        </p:nvSpPr>
        <p:spPr>
          <a:xfrm>
            <a:off x="324000" y="884039"/>
            <a:ext cx="8496150" cy="3748683"/>
          </a:xfrm>
          <a:prstGeom prst="rect">
            <a:avLst/>
          </a:prstGeom>
        </p:spPr>
        <p:txBody>
          <a:bodyPr vert="horz" lIns="0" tIns="45720" rIns="91440" bIns="45720" rtlCol="0">
            <a:normAutofit/>
          </a:bodyPr>
          <a:lstStyle>
            <a:lvl1pPr marL="90000" indent="-90000">
              <a:buClr>
                <a:schemeClr val="accent2">
                  <a:lumMod val="40000"/>
                  <a:lumOff val="60000"/>
                </a:schemeClr>
              </a:buClr>
              <a:defRPr>
                <a:solidFill>
                  <a:schemeClr val="bg1"/>
                </a:solidFill>
              </a:defRPr>
            </a:lvl1pPr>
            <a:lvl2pPr indent="-90000">
              <a:buClr>
                <a:schemeClr val="accent2">
                  <a:lumMod val="40000"/>
                  <a:lumOff val="60000"/>
                </a:schemeClr>
              </a:buClr>
              <a:defRPr>
                <a:solidFill>
                  <a:schemeClr val="bg1"/>
                </a:solidFill>
              </a:defRPr>
            </a:lvl2pPr>
            <a:lvl3pPr indent="-90000">
              <a:buClr>
                <a:schemeClr val="accent2">
                  <a:lumMod val="40000"/>
                  <a:lumOff val="60000"/>
                </a:schemeClr>
              </a:buClr>
              <a:defRPr>
                <a:solidFill>
                  <a:schemeClr val="bg1"/>
                </a:solidFill>
              </a:defRPr>
            </a:lvl3pPr>
            <a:lvl4pPr indent="-90000">
              <a:buClr>
                <a:schemeClr val="accent2">
                  <a:lumMod val="40000"/>
                  <a:lumOff val="60000"/>
                </a:schemeClr>
              </a:buClr>
              <a:defRPr>
                <a:solidFill>
                  <a:schemeClr val="bg1"/>
                </a:solidFill>
              </a:defRPr>
            </a:lvl4pPr>
            <a:lvl5pPr indent="-90000">
              <a:buClr>
                <a:schemeClr val="accent2">
                  <a:lumMod val="40000"/>
                  <a:lumOff val="60000"/>
                </a:schemeClr>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Footer Placeholder 3">
            <a:extLst>
              <a:ext uri="{FF2B5EF4-FFF2-40B4-BE49-F238E27FC236}">
                <a16:creationId xmlns:a16="http://schemas.microsoft.com/office/drawing/2014/main" id="{C51A6F4F-9D93-914B-9B62-EFC729279A0D}"/>
              </a:ext>
            </a:extLst>
          </p:cNvPr>
          <p:cNvSpPr>
            <a:spLocks noGrp="1"/>
          </p:cNvSpPr>
          <p:nvPr>
            <p:ph type="ftr" sz="quarter" idx="80"/>
          </p:nvPr>
        </p:nvSpPr>
        <p:spPr>
          <a:xfrm>
            <a:off x="2424056" y="4972077"/>
            <a:ext cx="4295888" cy="92455"/>
          </a:xfrm>
        </p:spPr>
        <p:txBody>
          <a:bodyPr/>
          <a:lstStyle>
            <a:lvl1pPr>
              <a:defRPr>
                <a:solidFill>
                  <a:schemeClr val="bg1">
                    <a:alpha val="50000"/>
                  </a:schemeClr>
                </a:solidFill>
              </a:defRPr>
            </a:lvl1pPr>
          </a:lstStyle>
          <a:p>
            <a:pPr marL="4763" algn="ctr">
              <a:spcBef>
                <a:spcPts val="51"/>
              </a:spcBef>
            </a:pPr>
            <a:r>
              <a:rPr lang="en-US" spc="6"/>
              <a:t>P3 group company presentation</a:t>
            </a:r>
            <a:endParaRPr lang="en-US" spc="-6" dirty="0"/>
          </a:p>
        </p:txBody>
      </p:sp>
      <p:pic>
        <p:nvPicPr>
          <p:cNvPr id="14" name="Graphic 13">
            <a:extLst>
              <a:ext uri="{FF2B5EF4-FFF2-40B4-BE49-F238E27FC236}">
                <a16:creationId xmlns:a16="http://schemas.microsoft.com/office/drawing/2014/main" id="{CC6966F1-EA51-0A41-A5F4-5DC0A24DB7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2" cy="302760"/>
          </a:xfrm>
          <a:prstGeom prst="rect">
            <a:avLst/>
          </a:prstGeom>
        </p:spPr>
      </p:pic>
      <p:sp>
        <p:nvSpPr>
          <p:cNvPr id="17" name="Slide Number Placeholder 4">
            <a:extLst>
              <a:ext uri="{FF2B5EF4-FFF2-40B4-BE49-F238E27FC236}">
                <a16:creationId xmlns:a16="http://schemas.microsoft.com/office/drawing/2014/main" id="{98CF640D-420C-BD45-B7B2-7776A83D2092}"/>
              </a:ext>
            </a:extLst>
          </p:cNvPr>
          <p:cNvSpPr>
            <a:spLocks noGrp="1"/>
          </p:cNvSpPr>
          <p:nvPr>
            <p:ph type="sldNum" sz="quarter" idx="81"/>
          </p:nvPr>
        </p:nvSpPr>
        <p:spPr>
          <a:xfrm>
            <a:off x="8482628" y="4972077"/>
            <a:ext cx="337522"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85666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Date Placeholder 1">
            <a:extLst>
              <a:ext uri="{FF2B5EF4-FFF2-40B4-BE49-F238E27FC236}">
                <a16:creationId xmlns:a16="http://schemas.microsoft.com/office/drawing/2014/main" id="{8347BD7C-C358-F44B-AA54-409401A4675B}"/>
              </a:ext>
            </a:extLst>
          </p:cNvPr>
          <p:cNvSpPr>
            <a:spLocks noGrp="1"/>
          </p:cNvSpPr>
          <p:nvPr>
            <p:ph type="dt" sz="half" idx="2"/>
          </p:nvPr>
        </p:nvSpPr>
        <p:spPr>
          <a:xfrm>
            <a:off x="323850" y="4972077"/>
            <a:ext cx="494319" cy="92455"/>
          </a:xfrm>
          <a:prstGeom prst="rect">
            <a:avLst/>
          </a:prstGeom>
        </p:spPr>
        <p:txBody>
          <a:bodyPr lIns="0" tIns="0" rIns="0" bIns="0"/>
          <a:lstStyle>
            <a:lvl1pPr>
              <a:defRPr sz="525">
                <a:solidFill>
                  <a:srgbClr val="B1B1B1"/>
                </a:solidFill>
              </a:defRPr>
            </a:lvl1pPr>
          </a:lstStyle>
          <a:p>
            <a:fld id="{FDAA0203-DD08-8941-A290-ACAE2A1B1585}" type="datetime1">
              <a:rPr lang="ro-RO" smtClean="0"/>
              <a:t>16.11.2022</a:t>
            </a:fld>
            <a:endParaRPr lang="en-US" dirty="0"/>
          </a:p>
        </p:txBody>
      </p:sp>
      <p:sp>
        <p:nvSpPr>
          <p:cNvPr id="11" name="Footer Placeholder 2">
            <a:extLst>
              <a:ext uri="{FF2B5EF4-FFF2-40B4-BE49-F238E27FC236}">
                <a16:creationId xmlns:a16="http://schemas.microsoft.com/office/drawing/2014/main" id="{CF317480-CA0B-9043-A99D-1B1FFF140361}"/>
              </a:ext>
            </a:extLst>
          </p:cNvPr>
          <p:cNvSpPr>
            <a:spLocks noGrp="1"/>
          </p:cNvSpPr>
          <p:nvPr>
            <p:ph type="ftr" sz="quarter" idx="3"/>
          </p:nvPr>
        </p:nvSpPr>
        <p:spPr>
          <a:xfrm>
            <a:off x="2424056" y="4972077"/>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6"/>
              <a:t>P3 group company presentation</a:t>
            </a:r>
            <a:endParaRPr lang="en-US" spc="-6" dirty="0"/>
          </a:p>
        </p:txBody>
      </p:sp>
      <p:sp>
        <p:nvSpPr>
          <p:cNvPr id="12" name="Slide Number Placeholder 3">
            <a:extLst>
              <a:ext uri="{FF2B5EF4-FFF2-40B4-BE49-F238E27FC236}">
                <a16:creationId xmlns:a16="http://schemas.microsoft.com/office/drawing/2014/main" id="{73AD3961-E89C-0C43-8D9D-27B72C97D478}"/>
              </a:ext>
            </a:extLst>
          </p:cNvPr>
          <p:cNvSpPr>
            <a:spLocks noGrp="1"/>
          </p:cNvSpPr>
          <p:nvPr>
            <p:ph type="sldNum" sz="quarter" idx="4"/>
          </p:nvPr>
        </p:nvSpPr>
        <p:spPr>
          <a:xfrm>
            <a:off x="8482628" y="4972077"/>
            <a:ext cx="337522"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dirty="0"/>
          </a:p>
        </p:txBody>
      </p:sp>
      <p:sp>
        <p:nvSpPr>
          <p:cNvPr id="15" name="Text Placeholder 14">
            <a:extLst>
              <a:ext uri="{FF2B5EF4-FFF2-40B4-BE49-F238E27FC236}">
                <a16:creationId xmlns:a16="http://schemas.microsoft.com/office/drawing/2014/main" id="{A68400A4-883C-004A-A7F2-D037699194F5}"/>
              </a:ext>
            </a:extLst>
          </p:cNvPr>
          <p:cNvSpPr>
            <a:spLocks noGrp="1"/>
          </p:cNvSpPr>
          <p:nvPr>
            <p:ph type="body" idx="1"/>
          </p:nvPr>
        </p:nvSpPr>
        <p:spPr>
          <a:xfrm>
            <a:off x="323850" y="884039"/>
            <a:ext cx="8496300" cy="3748683"/>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Title Placeholder 3">
            <a:extLst>
              <a:ext uri="{FF2B5EF4-FFF2-40B4-BE49-F238E27FC236}">
                <a16:creationId xmlns:a16="http://schemas.microsoft.com/office/drawing/2014/main" id="{9B330CFF-DB8A-4E42-AA0F-E9A32C99241B}"/>
              </a:ext>
            </a:extLst>
          </p:cNvPr>
          <p:cNvSpPr>
            <a:spLocks noGrp="1"/>
          </p:cNvSpPr>
          <p:nvPr>
            <p:ph type="title"/>
          </p:nvPr>
        </p:nvSpPr>
        <p:spPr>
          <a:xfrm>
            <a:off x="323850" y="170006"/>
            <a:ext cx="7724662" cy="351106"/>
          </a:xfrm>
          <a:prstGeom prst="rect">
            <a:avLst/>
          </a:prstGeom>
        </p:spPr>
        <p:txBody>
          <a:bodyPr vert="horz" lIns="0" tIns="0" rIns="0" bIns="0" rtlCol="0" anchor="t">
            <a:normAutofit/>
          </a:bodyPr>
          <a:lstStyle/>
          <a:p>
            <a:r>
              <a:rPr lang="en-US" dirty="0"/>
              <a:t>Click to edit Master title style</a:t>
            </a:r>
            <a:endParaRPr lang="en-RO" dirty="0"/>
          </a:p>
        </p:txBody>
      </p:sp>
    </p:spTree>
    <p:extLst>
      <p:ext uri="{BB962C8B-B14F-4D97-AF65-F5344CB8AC3E}">
        <p14:creationId xmlns:p14="http://schemas.microsoft.com/office/powerpoint/2010/main" val="3187980257"/>
      </p:ext>
    </p:extLst>
  </p:cSld>
  <p:clrMap bg1="lt1" tx1="dk1" bg2="lt2" tx2="dk2" accent1="accent1" accent2="accent2" accent3="accent3" accent4="accent4" accent5="accent5" accent6="accent6" hlink="hlink" folHlink="folHlink"/>
  <p:sldLayoutIdLst>
    <p:sldLayoutId id="2147483818" r:id="rId1"/>
    <p:sldLayoutId id="2147483872" r:id="rId2"/>
    <p:sldLayoutId id="2147483819" r:id="rId3"/>
    <p:sldLayoutId id="2147483866" r:id="rId4"/>
    <p:sldLayoutId id="2147483867" r:id="rId5"/>
    <p:sldLayoutId id="2147483868" r:id="rId6"/>
    <p:sldLayoutId id="2147483820" r:id="rId7"/>
    <p:sldLayoutId id="2147483821" r:id="rId8"/>
    <p:sldLayoutId id="2147483822" r:id="rId9"/>
    <p:sldLayoutId id="2147483823" r:id="rId10"/>
    <p:sldLayoutId id="2147483824" r:id="rId11"/>
    <p:sldLayoutId id="2147483825" r:id="rId12"/>
    <p:sldLayoutId id="2147483871"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8" r:id="rId22"/>
    <p:sldLayoutId id="2147483834" r:id="rId23"/>
    <p:sldLayoutId id="2147483835" r:id="rId24"/>
    <p:sldLayoutId id="2147483836" r:id="rId25"/>
    <p:sldLayoutId id="2147483837" r:id="rId26"/>
    <p:sldLayoutId id="2147483873" r:id="rId27"/>
    <p:sldLayoutId id="2147483875" r:id="rId28"/>
    <p:sldLayoutId id="2147483874" r:id="rId29"/>
    <p:sldLayoutId id="2147483839" r:id="rId30"/>
    <p:sldLayoutId id="2147483842" r:id="rId31"/>
    <p:sldLayoutId id="2147483844" r:id="rId32"/>
    <p:sldLayoutId id="2147483845" r:id="rId33"/>
    <p:sldLayoutId id="2147483846" r:id="rId34"/>
    <p:sldLayoutId id="2147483869" r:id="rId35"/>
    <p:sldLayoutId id="2147483877"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70" r:id="rId48"/>
    <p:sldLayoutId id="2147483861" r:id="rId49"/>
    <p:sldLayoutId id="2147483862" r:id="rId50"/>
    <p:sldLayoutId id="2147483864" r:id="rId51"/>
    <p:sldLayoutId id="2147483863" r:id="rId52"/>
  </p:sldLayoutIdLst>
  <p:hf hdr="0"/>
  <p:txStyles>
    <p:titleStyle>
      <a:lvl1pPr algn="l" defTabSz="685775" rtl="0" eaLnBrk="1" latinLnBrk="0" hangingPunct="1">
        <a:lnSpc>
          <a:spcPct val="90000"/>
        </a:lnSpc>
        <a:spcBef>
          <a:spcPct val="0"/>
        </a:spcBef>
        <a:buNone/>
        <a:defRPr sz="2700" kern="1200" spc="-150" baseline="0">
          <a:solidFill>
            <a:schemeClr val="accent1"/>
          </a:solidFill>
          <a:latin typeface="+mn-lt"/>
          <a:ea typeface="+mj-ea"/>
          <a:cs typeface="+mj-cs"/>
        </a:defRPr>
      </a:lvl1pPr>
    </p:titleStyle>
    <p:bodyStyle>
      <a:lvl1pPr marL="67500" indent="-67500" algn="l" defTabSz="685775" rtl="0" eaLnBrk="1" latinLnBrk="0" hangingPunct="1">
        <a:lnSpc>
          <a:spcPct val="90000"/>
        </a:lnSpc>
        <a:spcBef>
          <a:spcPts val="750"/>
        </a:spcBef>
        <a:buClr>
          <a:schemeClr val="accent1"/>
        </a:buClr>
        <a:buFont typeface="Arial" panose="020B0604020202020204" pitchFamily="34" charset="0"/>
        <a:buChar char="•"/>
        <a:defRPr sz="750" kern="1200">
          <a:solidFill>
            <a:srgbClr val="000000"/>
          </a:solidFill>
          <a:latin typeface="+mn-lt"/>
          <a:ea typeface="+mn-ea"/>
          <a:cs typeface="+mn-cs"/>
        </a:defRPr>
      </a:lvl1pPr>
      <a:lvl2pPr marL="203002"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2pPr>
      <a:lvl3pPr marL="336352"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3pPr>
      <a:lvl4pPr marL="469106"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4pPr>
      <a:lvl5pPr marL="619125"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5pPr>
      <a:lvl6pPr marL="1885880"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7"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53"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41"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5" rtl="0" eaLnBrk="1" latinLnBrk="0" hangingPunct="1">
        <a:defRPr sz="1350" kern="1200">
          <a:solidFill>
            <a:schemeClr val="tx1"/>
          </a:solidFill>
          <a:latin typeface="+mn-lt"/>
          <a:ea typeface="+mn-ea"/>
          <a:cs typeface="+mn-cs"/>
        </a:defRPr>
      </a:lvl1pPr>
      <a:lvl2pPr marL="342887" algn="l" defTabSz="685775" rtl="0" eaLnBrk="1" latinLnBrk="0" hangingPunct="1">
        <a:defRPr sz="1350" kern="1200">
          <a:solidFill>
            <a:schemeClr val="tx1"/>
          </a:solidFill>
          <a:latin typeface="+mn-lt"/>
          <a:ea typeface="+mn-ea"/>
          <a:cs typeface="+mn-cs"/>
        </a:defRPr>
      </a:lvl2pPr>
      <a:lvl3pPr marL="685775" algn="l" defTabSz="685775" rtl="0" eaLnBrk="1" latinLnBrk="0" hangingPunct="1">
        <a:defRPr sz="1350" kern="1200">
          <a:solidFill>
            <a:schemeClr val="tx1"/>
          </a:solidFill>
          <a:latin typeface="+mn-lt"/>
          <a:ea typeface="+mn-ea"/>
          <a:cs typeface="+mn-cs"/>
        </a:defRPr>
      </a:lvl3pPr>
      <a:lvl4pPr marL="1028662" algn="l" defTabSz="685775" rtl="0" eaLnBrk="1" latinLnBrk="0" hangingPunct="1">
        <a:defRPr sz="1350" kern="1200">
          <a:solidFill>
            <a:schemeClr val="tx1"/>
          </a:solidFill>
          <a:latin typeface="+mn-lt"/>
          <a:ea typeface="+mn-ea"/>
          <a:cs typeface="+mn-cs"/>
        </a:defRPr>
      </a:lvl4pPr>
      <a:lvl5pPr marL="1371548" algn="l" defTabSz="685775" rtl="0" eaLnBrk="1" latinLnBrk="0" hangingPunct="1">
        <a:defRPr sz="1350" kern="1200">
          <a:solidFill>
            <a:schemeClr val="tx1"/>
          </a:solidFill>
          <a:latin typeface="+mn-lt"/>
          <a:ea typeface="+mn-ea"/>
          <a:cs typeface="+mn-cs"/>
        </a:defRPr>
      </a:lvl5pPr>
      <a:lvl6pPr marL="1714436" algn="l" defTabSz="685775" rtl="0" eaLnBrk="1" latinLnBrk="0" hangingPunct="1">
        <a:defRPr sz="1350" kern="1200">
          <a:solidFill>
            <a:schemeClr val="tx1"/>
          </a:solidFill>
          <a:latin typeface="+mn-lt"/>
          <a:ea typeface="+mn-ea"/>
          <a:cs typeface="+mn-cs"/>
        </a:defRPr>
      </a:lvl6pPr>
      <a:lvl7pPr marL="2057323" algn="l" defTabSz="685775" rtl="0" eaLnBrk="1" latinLnBrk="0" hangingPunct="1">
        <a:defRPr sz="1350" kern="1200">
          <a:solidFill>
            <a:schemeClr val="tx1"/>
          </a:solidFill>
          <a:latin typeface="+mn-lt"/>
          <a:ea typeface="+mn-ea"/>
          <a:cs typeface="+mn-cs"/>
        </a:defRPr>
      </a:lvl7pPr>
      <a:lvl8pPr marL="2400210" algn="l" defTabSz="685775" rtl="0" eaLnBrk="1" latinLnBrk="0" hangingPunct="1">
        <a:defRPr sz="1350" kern="1200">
          <a:solidFill>
            <a:schemeClr val="tx1"/>
          </a:solidFill>
          <a:latin typeface="+mn-lt"/>
          <a:ea typeface="+mn-ea"/>
          <a:cs typeface="+mn-cs"/>
        </a:defRPr>
      </a:lvl8pPr>
      <a:lvl9pPr marL="2743097" algn="l" defTabSz="685775"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1620" userDrawn="1">
          <p15:clr>
            <a:srgbClr val="F26B43"/>
          </p15:clr>
        </p15:guide>
        <p15:guide id="54" orient="horz" pos="7971">
          <p15:clr>
            <a:srgbClr val="F26B43"/>
          </p15:clr>
        </p15:guide>
        <p15:guide id="57" pos="204" userDrawn="1">
          <p15:clr>
            <a:srgbClr val="F26B43"/>
          </p15:clr>
        </p15:guide>
        <p15:guide id="58" pos="55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jupyter.org/try-jupyter/lab/" TargetMode="External"/><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hyperlink" Target="https://accounts.azuredatabricks.net/workspace-selec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hyperlink" Target="https://sparkbyexamples.com/pyspark/pyspark-isin-and-in-operator/#:~:text=PySpark%20isin()%20or%20IN,evaluated%20values%20of%20the%20arguments" TargetMode="External"/><Relationship Id="rId3" Type="http://schemas.openxmlformats.org/officeDocument/2006/relationships/hyperlink" Target="https://spark.apache.org/docs/latest/api/python/" TargetMode="External"/><Relationship Id="rId7" Type="http://schemas.openxmlformats.org/officeDocument/2006/relationships/hyperlink" Target="https://sparkbyexamples.com/spark/spark-isin-is-not-in-operator-example/" TargetMode="External"/><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hyperlink" Target="https://sparkbyexamples.com/pyspark/pyspark-lit-add-literal-constant/#:~:text=PySpark%20lit()%20%E2%80%93%20Add%20Literal%20or%20Constant%20to%20DataFrame&amp;text=PySpark%20SQL%20functions%20lit(),Column%20type%20as%20return%20type" TargetMode="External"/><Relationship Id="rId5" Type="http://schemas.openxmlformats.org/officeDocument/2006/relationships/hyperlink" Target="https://stackoverflow.com/questions/69251699/specify-column-datatype-in-pyspark" TargetMode="External"/><Relationship Id="rId4" Type="http://schemas.openxmlformats.org/officeDocument/2006/relationships/hyperlink" Target="https://stackoverflow.com/questions/58138669/how-to-change-the-name-of-spark-application-after-it-is-start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in/radmila-velichkovich/" TargetMode="External"/><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image" Target="../media/image19.png"/><Relationship Id="rId4" Type="http://schemas.openxmlformats.org/officeDocument/2006/relationships/hyperlink" Target="https://github.com/Radmila-R-lad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8C512F-03F8-B14D-9876-DC81C85B54D4}"/>
              </a:ext>
            </a:extLst>
          </p:cNvPr>
          <p:cNvSpPr>
            <a:spLocks noGrp="1"/>
          </p:cNvSpPr>
          <p:nvPr>
            <p:ph type="body" sz="quarter" idx="11"/>
          </p:nvPr>
        </p:nvSpPr>
        <p:spPr>
          <a:xfrm>
            <a:off x="878748" y="1201771"/>
            <a:ext cx="4509474" cy="1218795"/>
          </a:xfrm>
        </p:spPr>
        <p:txBody>
          <a:bodyPr/>
          <a:lstStyle/>
          <a:p>
            <a:r>
              <a:rPr lang="en-US" sz="4400" dirty="0"/>
              <a:t>Business</a:t>
            </a:r>
          </a:p>
          <a:p>
            <a:r>
              <a:rPr lang="en-US" sz="4400" dirty="0"/>
              <a:t>as unusual</a:t>
            </a:r>
          </a:p>
        </p:txBody>
      </p:sp>
      <p:sp>
        <p:nvSpPr>
          <p:cNvPr id="3" name="Textplatzhalter 2">
            <a:extLst>
              <a:ext uri="{FF2B5EF4-FFF2-40B4-BE49-F238E27FC236}">
                <a16:creationId xmlns:a16="http://schemas.microsoft.com/office/drawing/2014/main" id="{9578DE93-F10E-1746-BC36-A2293A7B62B1}"/>
              </a:ext>
            </a:extLst>
          </p:cNvPr>
          <p:cNvSpPr>
            <a:spLocks noGrp="1"/>
          </p:cNvSpPr>
          <p:nvPr>
            <p:ph type="body" sz="quarter" idx="12"/>
          </p:nvPr>
        </p:nvSpPr>
        <p:spPr>
          <a:xfrm>
            <a:off x="878748" y="2646866"/>
            <a:ext cx="3510786" cy="272895"/>
          </a:xfrm>
        </p:spPr>
        <p:txBody>
          <a:bodyPr vert="horz" lIns="0" tIns="0" rIns="0" bIns="0" rtlCol="0" anchor="t">
            <a:spAutoFit/>
          </a:bodyPr>
          <a:lstStyle/>
          <a:p>
            <a:r>
              <a:rPr lang="en-US" sz="1600" dirty="0">
                <a:ea typeface="Roboto Light"/>
                <a:cs typeface="Roboto Light"/>
              </a:rPr>
              <a:t>ETL with PySpark </a:t>
            </a:r>
          </a:p>
        </p:txBody>
      </p:sp>
      <p:sp>
        <p:nvSpPr>
          <p:cNvPr id="4" name="Textplatzhalter 3">
            <a:extLst>
              <a:ext uri="{FF2B5EF4-FFF2-40B4-BE49-F238E27FC236}">
                <a16:creationId xmlns:a16="http://schemas.microsoft.com/office/drawing/2014/main" id="{9C8DE64F-BD42-854B-AE8C-6E569CA60BF5}"/>
              </a:ext>
            </a:extLst>
          </p:cNvPr>
          <p:cNvSpPr>
            <a:spLocks noGrp="1"/>
          </p:cNvSpPr>
          <p:nvPr>
            <p:ph type="body" sz="quarter" idx="44"/>
          </p:nvPr>
        </p:nvSpPr>
        <p:spPr>
          <a:xfrm>
            <a:off x="878748" y="3716042"/>
            <a:ext cx="3510786" cy="159275"/>
          </a:xfrm>
        </p:spPr>
        <p:txBody>
          <a:bodyPr vert="horz" lIns="0" tIns="0" rIns="0" bIns="0" rtlCol="0" anchor="t">
            <a:spAutoFit/>
          </a:bodyPr>
          <a:lstStyle/>
          <a:p>
            <a:r>
              <a:rPr lang="en-US" dirty="0"/>
              <a:t>Data Science Conference 2022, Belgrade, Serbia </a:t>
            </a:r>
          </a:p>
        </p:txBody>
      </p:sp>
      <p:sp>
        <p:nvSpPr>
          <p:cNvPr id="6" name="Textplatzhalter 5">
            <a:extLst>
              <a:ext uri="{FF2B5EF4-FFF2-40B4-BE49-F238E27FC236}">
                <a16:creationId xmlns:a16="http://schemas.microsoft.com/office/drawing/2014/main" id="{18360BEF-433E-C84D-BC4F-A5C6328D2433}"/>
              </a:ext>
            </a:extLst>
          </p:cNvPr>
          <p:cNvSpPr>
            <a:spLocks noGrp="1"/>
          </p:cNvSpPr>
          <p:nvPr>
            <p:ph type="body" sz="quarter" idx="48"/>
          </p:nvPr>
        </p:nvSpPr>
        <p:spPr>
          <a:xfrm>
            <a:off x="878748" y="3075625"/>
            <a:ext cx="1421699" cy="104610"/>
          </a:xfrm>
        </p:spPr>
        <p:txBody>
          <a:bodyPr>
            <a:noAutofit/>
          </a:bodyPr>
          <a:lstStyle/>
          <a:p>
            <a:endParaRPr lang="en-US" dirty="0">
              <a:ea typeface="Roboto Light"/>
              <a:cs typeface="Roboto Light"/>
            </a:endParaRPr>
          </a:p>
        </p:txBody>
      </p:sp>
      <p:sp>
        <p:nvSpPr>
          <p:cNvPr id="9" name="Text Placeholder 8">
            <a:extLst>
              <a:ext uri="{FF2B5EF4-FFF2-40B4-BE49-F238E27FC236}">
                <a16:creationId xmlns:a16="http://schemas.microsoft.com/office/drawing/2014/main" id="{AFDCB321-3D02-1FD3-169B-365473382235}"/>
              </a:ext>
            </a:extLst>
          </p:cNvPr>
          <p:cNvSpPr>
            <a:spLocks noGrp="1"/>
          </p:cNvSpPr>
          <p:nvPr>
            <p:ph type="body" sz="quarter" idx="45"/>
          </p:nvPr>
        </p:nvSpPr>
        <p:spPr>
          <a:xfrm>
            <a:off x="878748" y="3354331"/>
            <a:ext cx="3510786" cy="187615"/>
          </a:xfrm>
        </p:spPr>
        <p:txBody>
          <a:bodyPr/>
          <a:lstStyle/>
          <a:p>
            <a:r>
              <a:rPr lang="en-US" sz="1100" dirty="0"/>
              <a:t>Radmila Velickovic, Junior Data Engineer @P3</a:t>
            </a:r>
          </a:p>
        </p:txBody>
      </p:sp>
    </p:spTree>
    <p:extLst>
      <p:ext uri="{BB962C8B-B14F-4D97-AF65-F5344CB8AC3E}">
        <p14:creationId xmlns:p14="http://schemas.microsoft.com/office/powerpoint/2010/main" val="309941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Why PySpark? </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10</a:t>
            </a:fld>
            <a:endParaRPr lang="en-RO" dirty="0"/>
          </a:p>
        </p:txBody>
      </p:sp>
      <p:pic>
        <p:nvPicPr>
          <p:cNvPr id="4" name="Picture 3">
            <a:extLst>
              <a:ext uri="{FF2B5EF4-FFF2-40B4-BE49-F238E27FC236}">
                <a16:creationId xmlns:a16="http://schemas.microsoft.com/office/drawing/2014/main" id="{9B12291A-2310-42AC-9DCD-DA0FE44B6B09}"/>
              </a:ext>
            </a:extLst>
          </p:cNvPr>
          <p:cNvPicPr>
            <a:picLocks noChangeAspect="1"/>
          </p:cNvPicPr>
          <p:nvPr/>
        </p:nvPicPr>
        <p:blipFill rotWithShape="1">
          <a:blip r:embed="rId3"/>
          <a:srcRect t="13140" b="9461"/>
          <a:stretch/>
        </p:blipFill>
        <p:spPr>
          <a:xfrm>
            <a:off x="0" y="910611"/>
            <a:ext cx="9144000" cy="1421301"/>
          </a:xfrm>
          <a:prstGeom prst="rect">
            <a:avLst/>
          </a:prstGeom>
        </p:spPr>
      </p:pic>
      <p:sp>
        <p:nvSpPr>
          <p:cNvPr id="9" name="TextBox 8">
            <a:extLst>
              <a:ext uri="{FF2B5EF4-FFF2-40B4-BE49-F238E27FC236}">
                <a16:creationId xmlns:a16="http://schemas.microsoft.com/office/drawing/2014/main" id="{C781C6C9-A3E1-4E28-A039-2A1813BD38F5}"/>
              </a:ext>
            </a:extLst>
          </p:cNvPr>
          <p:cNvSpPr txBox="1"/>
          <p:nvPr/>
        </p:nvSpPr>
        <p:spPr>
          <a:xfrm>
            <a:off x="1" y="541279"/>
            <a:ext cx="9143999" cy="369332"/>
          </a:xfrm>
          <a:prstGeom prst="rect">
            <a:avLst/>
          </a:prstGeom>
          <a:noFill/>
        </p:spPr>
        <p:txBody>
          <a:bodyPr wrap="square" rtlCol="0">
            <a:spAutoFit/>
          </a:bodyPr>
          <a:lstStyle/>
          <a:p>
            <a:r>
              <a:rPr lang="en-US" dirty="0">
                <a:solidFill>
                  <a:schemeClr val="bg1"/>
                </a:solidFill>
              </a:rPr>
              <a:t>What is actually PySpark?  </a:t>
            </a:r>
          </a:p>
        </p:txBody>
      </p:sp>
      <p:sp>
        <p:nvSpPr>
          <p:cNvPr id="13" name="TextBox 12">
            <a:extLst>
              <a:ext uri="{FF2B5EF4-FFF2-40B4-BE49-F238E27FC236}">
                <a16:creationId xmlns:a16="http://schemas.microsoft.com/office/drawing/2014/main" id="{959F38BC-EEC4-468C-9DDB-FC44735225F6}"/>
              </a:ext>
            </a:extLst>
          </p:cNvPr>
          <p:cNvSpPr txBox="1"/>
          <p:nvPr/>
        </p:nvSpPr>
        <p:spPr>
          <a:xfrm>
            <a:off x="6992471" y="2331912"/>
            <a:ext cx="2151528" cy="923330"/>
          </a:xfrm>
          <a:prstGeom prst="rect">
            <a:avLst/>
          </a:prstGeom>
          <a:noFill/>
        </p:spPr>
        <p:txBody>
          <a:bodyPr wrap="square">
            <a:spAutoFit/>
          </a:bodyPr>
          <a:lstStyle/>
          <a:p>
            <a:r>
              <a:rPr lang="en-US" b="1" i="0" dirty="0">
                <a:solidFill>
                  <a:schemeClr val="accent1"/>
                </a:solidFill>
                <a:effectLst/>
                <a:latin typeface="+mj-lt"/>
              </a:rPr>
              <a:t>PySpark </a:t>
            </a:r>
            <a:r>
              <a:rPr lang="en-US" b="0" i="0" dirty="0">
                <a:solidFill>
                  <a:schemeClr val="bg1"/>
                </a:solidFill>
                <a:effectLst/>
                <a:latin typeface="+mj-lt"/>
              </a:rPr>
              <a:t>is the Python API for Apache Spark</a:t>
            </a:r>
            <a:endParaRPr lang="en-US" dirty="0">
              <a:solidFill>
                <a:schemeClr val="bg1"/>
              </a:solidFill>
              <a:latin typeface="+mj-lt"/>
            </a:endParaRPr>
          </a:p>
        </p:txBody>
      </p:sp>
      <p:sp>
        <p:nvSpPr>
          <p:cNvPr id="11" name="TextBox 10">
            <a:extLst>
              <a:ext uri="{FF2B5EF4-FFF2-40B4-BE49-F238E27FC236}">
                <a16:creationId xmlns:a16="http://schemas.microsoft.com/office/drawing/2014/main" id="{EBDFDEA6-804B-4746-9ED6-C9EF5F66C87D}"/>
              </a:ext>
            </a:extLst>
          </p:cNvPr>
          <p:cNvSpPr txBox="1"/>
          <p:nvPr/>
        </p:nvSpPr>
        <p:spPr>
          <a:xfrm>
            <a:off x="2735514" y="2326022"/>
            <a:ext cx="3388659" cy="1200329"/>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computational engine </a:t>
            </a:r>
            <a:r>
              <a:rPr lang="en-US" i="0" dirty="0">
                <a:solidFill>
                  <a:schemeClr val="bg1"/>
                </a:solidFill>
                <a:effectLst/>
                <a:latin typeface="Lato" panose="020F0502020204030203" pitchFamily="34" charset="0"/>
              </a:rPr>
              <a:t>that works with huge sets of data by processing them in parallel and batch systems.</a:t>
            </a:r>
            <a:endParaRPr lang="en-US" dirty="0">
              <a:solidFill>
                <a:schemeClr val="bg1"/>
              </a:solidFill>
            </a:endParaRPr>
          </a:p>
        </p:txBody>
      </p:sp>
      <p:sp>
        <p:nvSpPr>
          <p:cNvPr id="12" name="TextBox 11">
            <a:extLst>
              <a:ext uri="{FF2B5EF4-FFF2-40B4-BE49-F238E27FC236}">
                <a16:creationId xmlns:a16="http://schemas.microsoft.com/office/drawing/2014/main" id="{5B61891C-5B97-4264-B3A8-6B2B19895892}"/>
              </a:ext>
            </a:extLst>
          </p:cNvPr>
          <p:cNvSpPr txBox="1"/>
          <p:nvPr/>
        </p:nvSpPr>
        <p:spPr>
          <a:xfrm>
            <a:off x="-1" y="2326022"/>
            <a:ext cx="2151529" cy="646331"/>
          </a:xfrm>
          <a:prstGeom prst="rect">
            <a:avLst/>
          </a:prstGeom>
          <a:noFill/>
        </p:spPr>
        <p:txBody>
          <a:bodyPr wrap="square" rtlCol="0">
            <a:spAutoFit/>
          </a:bodyPr>
          <a:lstStyle/>
          <a:p>
            <a:pPr algn="ctr"/>
            <a:r>
              <a:rPr lang="en-US" b="1" dirty="0">
                <a:solidFill>
                  <a:schemeClr val="bg1"/>
                </a:solidFill>
              </a:rPr>
              <a:t>Programming language</a:t>
            </a:r>
          </a:p>
        </p:txBody>
      </p:sp>
    </p:spTree>
    <p:extLst>
      <p:ext uri="{BB962C8B-B14F-4D97-AF65-F5344CB8AC3E}">
        <p14:creationId xmlns:p14="http://schemas.microsoft.com/office/powerpoint/2010/main" val="375873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Why PySpark? </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11</a:t>
            </a:fld>
            <a:endParaRPr lang="en-RO" dirty="0"/>
          </a:p>
        </p:txBody>
      </p:sp>
      <p:pic>
        <p:nvPicPr>
          <p:cNvPr id="23" name="Picture 22">
            <a:extLst>
              <a:ext uri="{FF2B5EF4-FFF2-40B4-BE49-F238E27FC236}">
                <a16:creationId xmlns:a16="http://schemas.microsoft.com/office/drawing/2014/main" id="{ADE3DB07-1172-4482-BF54-46967490F47B}"/>
              </a:ext>
            </a:extLst>
          </p:cNvPr>
          <p:cNvPicPr>
            <a:picLocks noChangeAspect="1"/>
          </p:cNvPicPr>
          <p:nvPr/>
        </p:nvPicPr>
        <p:blipFill rotWithShape="1">
          <a:blip r:embed="rId3"/>
          <a:srcRect r="8908" b="3103"/>
          <a:stretch/>
        </p:blipFill>
        <p:spPr>
          <a:xfrm>
            <a:off x="324000" y="466585"/>
            <a:ext cx="8221916" cy="4210329"/>
          </a:xfrm>
          <a:prstGeom prst="rect">
            <a:avLst/>
          </a:prstGeom>
        </p:spPr>
      </p:pic>
      <p:sp>
        <p:nvSpPr>
          <p:cNvPr id="2" name="TextBox 1">
            <a:extLst>
              <a:ext uri="{FF2B5EF4-FFF2-40B4-BE49-F238E27FC236}">
                <a16:creationId xmlns:a16="http://schemas.microsoft.com/office/drawing/2014/main" id="{C9A980F1-4C80-4E88-B1B0-67A1FA472E62}"/>
              </a:ext>
            </a:extLst>
          </p:cNvPr>
          <p:cNvSpPr txBox="1"/>
          <p:nvPr/>
        </p:nvSpPr>
        <p:spPr>
          <a:xfrm>
            <a:off x="7146151" y="4653995"/>
            <a:ext cx="1598279" cy="276999"/>
          </a:xfrm>
          <a:prstGeom prst="rect">
            <a:avLst/>
          </a:prstGeom>
          <a:noFill/>
        </p:spPr>
        <p:txBody>
          <a:bodyPr wrap="square" rtlCol="0">
            <a:spAutoFit/>
          </a:bodyPr>
          <a:lstStyle/>
          <a:p>
            <a:r>
              <a:rPr lang="en-US" sz="1200" dirty="0">
                <a:solidFill>
                  <a:schemeClr val="bg1"/>
                </a:solidFill>
              </a:rPr>
              <a:t>By Leyla AI</a:t>
            </a:r>
          </a:p>
        </p:txBody>
      </p:sp>
    </p:spTree>
    <p:extLst>
      <p:ext uri="{BB962C8B-B14F-4D97-AF65-F5344CB8AC3E}">
        <p14:creationId xmlns:p14="http://schemas.microsoft.com/office/powerpoint/2010/main" val="282763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Why PySpark? </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12</a:t>
            </a:fld>
            <a:endParaRPr lang="en-RO" dirty="0"/>
          </a:p>
        </p:txBody>
      </p:sp>
      <p:pic>
        <p:nvPicPr>
          <p:cNvPr id="19" name="Picture 18">
            <a:extLst>
              <a:ext uri="{FF2B5EF4-FFF2-40B4-BE49-F238E27FC236}">
                <a16:creationId xmlns:a16="http://schemas.microsoft.com/office/drawing/2014/main" id="{4B9F7D8E-9757-4B95-BB03-00908BB25123}"/>
              </a:ext>
            </a:extLst>
          </p:cNvPr>
          <p:cNvPicPr>
            <a:picLocks noChangeAspect="1"/>
          </p:cNvPicPr>
          <p:nvPr/>
        </p:nvPicPr>
        <p:blipFill rotWithShape="1">
          <a:blip r:embed="rId3"/>
          <a:srcRect t="17535" r="4922"/>
          <a:stretch/>
        </p:blipFill>
        <p:spPr>
          <a:xfrm>
            <a:off x="0" y="564242"/>
            <a:ext cx="5075064" cy="2699261"/>
          </a:xfrm>
          <a:prstGeom prst="rect">
            <a:avLst/>
          </a:prstGeom>
        </p:spPr>
      </p:pic>
      <p:sp>
        <p:nvSpPr>
          <p:cNvPr id="16" name="TextBox 15">
            <a:extLst>
              <a:ext uri="{FF2B5EF4-FFF2-40B4-BE49-F238E27FC236}">
                <a16:creationId xmlns:a16="http://schemas.microsoft.com/office/drawing/2014/main" id="{BCA5668F-FE5C-46DF-AFAE-46F4BD838641}"/>
              </a:ext>
            </a:extLst>
          </p:cNvPr>
          <p:cNvSpPr txBox="1"/>
          <p:nvPr/>
        </p:nvSpPr>
        <p:spPr>
          <a:xfrm>
            <a:off x="5155987" y="520472"/>
            <a:ext cx="3895805" cy="4524315"/>
          </a:xfrm>
          <a:prstGeom prst="rect">
            <a:avLst/>
          </a:prstGeom>
          <a:noFill/>
        </p:spPr>
        <p:txBody>
          <a:bodyPr wrap="square" rtlCol="0">
            <a:spAutoFit/>
          </a:bodyPr>
          <a:lstStyle/>
          <a:p>
            <a:r>
              <a:rPr lang="en-US" b="0" i="0" dirty="0">
                <a:solidFill>
                  <a:schemeClr val="bg1"/>
                </a:solidFill>
                <a:effectLst/>
                <a:latin typeface="charter"/>
              </a:rPr>
              <a:t>With in-memory processing, it helps increase the speed of processing</a:t>
            </a:r>
          </a:p>
          <a:p>
            <a:endParaRPr lang="en-US" b="0" i="0" dirty="0">
              <a:solidFill>
                <a:srgbClr val="242424"/>
              </a:solidFill>
              <a:effectLst/>
              <a:latin typeface="-apple-system"/>
            </a:endParaRPr>
          </a:p>
          <a:p>
            <a:r>
              <a:rPr lang="en-US" b="0" i="0" dirty="0">
                <a:solidFill>
                  <a:schemeClr val="bg1"/>
                </a:solidFill>
                <a:effectLst/>
                <a:latin typeface="-apple-system"/>
              </a:rPr>
              <a:t>the parallelization of work over multiple cores and even multiple nodes (servers) by distributed computing, allowing to scale up computational performance by allocating more hardware.</a:t>
            </a:r>
            <a:endParaRPr lang="en-US" b="0" i="0" dirty="0">
              <a:solidFill>
                <a:schemeClr val="bg1"/>
              </a:solidFill>
              <a:effectLst/>
              <a:latin typeface="charter"/>
            </a:endParaRPr>
          </a:p>
          <a:p>
            <a:endParaRPr lang="en-US" b="0" i="0" dirty="0">
              <a:solidFill>
                <a:schemeClr val="bg1"/>
              </a:solidFill>
              <a:effectLst/>
              <a:latin typeface="charter"/>
            </a:endParaRPr>
          </a:p>
          <a:p>
            <a:r>
              <a:rPr lang="en-US" b="0" i="0" dirty="0">
                <a:solidFill>
                  <a:schemeClr val="bg1"/>
                </a:solidFill>
                <a:effectLst/>
                <a:latin typeface="charter"/>
              </a:rPr>
              <a:t>It much better than other languages when it comes to real-time stream processing.</a:t>
            </a:r>
          </a:p>
          <a:p>
            <a:endParaRPr lang="en-US" b="0" i="0" dirty="0">
              <a:solidFill>
                <a:schemeClr val="bg1"/>
              </a:solidFill>
              <a:effectLst/>
              <a:latin typeface="charter"/>
            </a:endParaRPr>
          </a:p>
          <a:p>
            <a:r>
              <a:rPr lang="en-US" b="0" i="0" dirty="0">
                <a:solidFill>
                  <a:schemeClr val="bg1"/>
                </a:solidFill>
                <a:effectLst/>
                <a:latin typeface="charter"/>
              </a:rPr>
              <a:t>Python is far better in the available libraries. </a:t>
            </a:r>
            <a:endParaRPr lang="en-US" dirty="0">
              <a:solidFill>
                <a:schemeClr val="bg1"/>
              </a:solidFill>
            </a:endParaRPr>
          </a:p>
        </p:txBody>
      </p:sp>
    </p:spTree>
    <p:extLst>
      <p:ext uri="{BB962C8B-B14F-4D97-AF65-F5344CB8AC3E}">
        <p14:creationId xmlns:p14="http://schemas.microsoft.com/office/powerpoint/2010/main" val="164191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b="1"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13</a:t>
            </a:fld>
            <a:endParaRPr lang="en-RO" dirty="0"/>
          </a:p>
        </p:txBody>
      </p:sp>
    </p:spTree>
    <p:extLst>
      <p:ext uri="{BB962C8B-B14F-4D97-AF65-F5344CB8AC3E}">
        <p14:creationId xmlns:p14="http://schemas.microsoft.com/office/powerpoint/2010/main" val="71375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850489"/>
          </a:xfrm>
        </p:spPr>
        <p:txBody>
          <a:bodyPr/>
          <a:lstStyle/>
          <a:p>
            <a:pPr marL="0" indent="0" algn="ctr">
              <a:buNone/>
            </a:pPr>
            <a:r>
              <a:rPr lang="en-GB" dirty="0"/>
              <a:t>Workshop flow</a:t>
            </a:r>
          </a:p>
          <a:p>
            <a:pPr marL="0" indent="0" algn="ctr">
              <a:buNone/>
            </a:pPr>
            <a:r>
              <a:rPr lang="en-GB" dirty="0"/>
              <a:t>Setting things up </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14</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753035"/>
            <a:ext cx="9144000" cy="4171142"/>
          </a:xfrm>
          <a:prstGeom prst="rect">
            <a:avLst/>
          </a:prstGeom>
          <a:noFill/>
        </p:spPr>
        <p:txBody>
          <a:bodyPr wrap="square" rtlCol="0">
            <a:spAutoFit/>
          </a:bodyPr>
          <a:lstStyle/>
          <a:p>
            <a:endParaRPr lang="en-US" dirty="0">
              <a:solidFill>
                <a:schemeClr val="bg1"/>
              </a:solidFill>
            </a:endParaRPr>
          </a:p>
          <a:p>
            <a:r>
              <a:rPr lang="en-US" sz="1200" b="1" dirty="0">
                <a:solidFill>
                  <a:schemeClr val="bg1"/>
                </a:solidFill>
              </a:rPr>
              <a:t>Some of IDEs you can use:  </a:t>
            </a:r>
          </a:p>
          <a:p>
            <a:r>
              <a:rPr lang="en-US" sz="1200" dirty="0">
                <a:solidFill>
                  <a:schemeClr val="bg1"/>
                </a:solidFill>
              </a:rPr>
              <a:t>Jupyter Notebook: </a:t>
            </a:r>
            <a:r>
              <a:rPr lang="en-US" sz="1200" dirty="0">
                <a:solidFill>
                  <a:schemeClr val="bg1"/>
                </a:solidFill>
                <a:hlinkClick r:id="rId3">
                  <a:extLst>
                    <a:ext uri="{A12FA001-AC4F-418D-AE19-62706E023703}">
                      <ahyp:hlinkClr xmlns:ahyp="http://schemas.microsoft.com/office/drawing/2018/hyperlinkcolor" val="tx"/>
                    </a:ext>
                  </a:extLst>
                </a:hlinkClick>
              </a:rPr>
              <a:t>https://jupyter.org/try-jupyter/lab/</a:t>
            </a:r>
            <a:endParaRPr lang="en-US" sz="1200" dirty="0">
              <a:solidFill>
                <a:schemeClr val="bg1"/>
              </a:solidFill>
            </a:endParaRPr>
          </a:p>
          <a:p>
            <a:r>
              <a:rPr lang="en-US" sz="1200" dirty="0">
                <a:solidFill>
                  <a:schemeClr val="bg1"/>
                </a:solidFill>
              </a:rPr>
              <a:t>PyCharm: https://www.jetbrains.com/help/pycharm/configuring-third-party-tools.html#web-browsers</a:t>
            </a:r>
          </a:p>
          <a:p>
            <a:r>
              <a:rPr lang="en-US" sz="1200" dirty="0">
                <a:solidFill>
                  <a:schemeClr val="bg1"/>
                </a:solidFill>
              </a:rPr>
              <a:t>Google </a:t>
            </a:r>
            <a:r>
              <a:rPr lang="en-US" sz="1200" dirty="0" err="1">
                <a:solidFill>
                  <a:schemeClr val="bg1"/>
                </a:solidFill>
              </a:rPr>
              <a:t>Colab</a:t>
            </a:r>
            <a:r>
              <a:rPr lang="en-US" sz="1200" dirty="0">
                <a:solidFill>
                  <a:schemeClr val="bg1"/>
                </a:solidFill>
              </a:rPr>
              <a:t>: https://colab.research.google.com/#scrollTo=GJBs_flRovLc </a:t>
            </a:r>
          </a:p>
          <a:p>
            <a:r>
              <a:rPr lang="en-US" sz="1200" dirty="0">
                <a:solidFill>
                  <a:schemeClr val="bg1"/>
                </a:solidFill>
              </a:rPr>
              <a:t>Azure Databrick: </a:t>
            </a:r>
            <a:r>
              <a:rPr lang="en-US" sz="1200" dirty="0">
                <a:solidFill>
                  <a:schemeClr val="bg1"/>
                </a:solidFill>
                <a:hlinkClick r:id="rId4">
                  <a:extLst>
                    <a:ext uri="{A12FA001-AC4F-418D-AE19-62706E023703}">
                      <ahyp:hlinkClr xmlns:ahyp="http://schemas.microsoft.com/office/drawing/2018/hyperlinkcolor" val="tx"/>
                    </a:ext>
                  </a:extLst>
                </a:hlinkClick>
              </a:rPr>
              <a:t>https://accounts.azuredatabricks.net/workspace-select</a:t>
            </a:r>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b="1" dirty="0">
                <a:solidFill>
                  <a:schemeClr val="bg1"/>
                </a:solidFill>
              </a:rPr>
              <a:t>Use case:  </a:t>
            </a:r>
          </a:p>
          <a:p>
            <a:endParaRPr lang="en-US" sz="1200" dirty="0">
              <a:solidFill>
                <a:schemeClr val="bg1"/>
              </a:solidFill>
            </a:endParaRPr>
          </a:p>
          <a:p>
            <a:pPr marL="0" marR="0">
              <a:lnSpc>
                <a:spcPct val="107000"/>
              </a:lnSpc>
              <a:spcBef>
                <a:spcPts val="0"/>
              </a:spcBef>
              <a:spcAft>
                <a:spcPts val="80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You are about to buy a car, and you want to understand the market better in terms of what is being offered. At the initial point you consider both new and used cars. </a:t>
            </a:r>
          </a:p>
          <a:p>
            <a:pPr marL="0" marR="0">
              <a:lnSpc>
                <a:spcPct val="107000"/>
              </a:lnSpc>
              <a:spcBef>
                <a:spcPts val="0"/>
              </a:spcBef>
              <a:spcAft>
                <a:spcPts val="80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You are sure about the following preferences: </a:t>
            </a:r>
          </a:p>
          <a:p>
            <a:pPr marL="342900" marR="0" lvl="0" indent="-342900">
              <a:lnSpc>
                <a:spcPct val="107000"/>
              </a:lnSpc>
              <a:spcBef>
                <a:spcPts val="0"/>
              </a:spcBef>
              <a:spcAft>
                <a:spcPts val="0"/>
              </a:spcAft>
              <a:buFont typeface="Calibri" panose="020F0502020204030204" pitchFamily="34" charset="0"/>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car make must be a german (the list of car manufacturers can be found on Wikipedia; our focus is on the big ones)</a:t>
            </a:r>
          </a:p>
          <a:p>
            <a:pPr marL="342900" marR="0" lvl="0" indent="-342900">
              <a:lnSpc>
                <a:spcPct val="107000"/>
              </a:lnSpc>
              <a:spcBef>
                <a:spcPts val="0"/>
              </a:spcBef>
              <a:spcAft>
                <a:spcPts val="0"/>
              </a:spcAft>
              <a:buFont typeface="Calibri" panose="020F0502020204030204" pitchFamily="34" charset="0"/>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year of production is 2015 and above</a:t>
            </a:r>
          </a:p>
          <a:p>
            <a:pPr marL="342900" marR="0" lvl="0" indent="-342900">
              <a:lnSpc>
                <a:spcPct val="107000"/>
              </a:lnSpc>
              <a:spcBef>
                <a:spcPts val="0"/>
              </a:spcBef>
              <a:spcAft>
                <a:spcPts val="800"/>
              </a:spcAft>
              <a:buFont typeface="Calibri" panose="020F0502020204030204" pitchFamily="34" charset="0"/>
              <a:buChar cha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You take care of the environment, and you want the car to have as small CO2 Emission as possible (measured in g/km)</a:t>
            </a:r>
          </a:p>
          <a:p>
            <a:endParaRPr lang="en-US" sz="1200" dirty="0">
              <a:solidFill>
                <a:schemeClr val="bg1"/>
              </a:solidFill>
            </a:endParaRPr>
          </a:p>
          <a:p>
            <a:endParaRPr lang="en-US" sz="1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39164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850489"/>
          </a:xfrm>
        </p:spPr>
        <p:txBody>
          <a:bodyPr/>
          <a:lstStyle/>
          <a:p>
            <a:pPr marL="0" indent="0" algn="ctr">
              <a:buNone/>
            </a:pPr>
            <a:r>
              <a:rPr lang="en-GB" dirty="0"/>
              <a:t>Workshop flow</a:t>
            </a:r>
          </a:p>
          <a:p>
            <a:pPr marL="0" indent="0" algn="ctr">
              <a:buNone/>
            </a:pPr>
            <a:r>
              <a:rPr lang="en-GB" dirty="0"/>
              <a:t>Setting things up </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15</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753035"/>
            <a:ext cx="9144000"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25609A9A-43FF-4B5B-91BE-34B31935A52F}"/>
              </a:ext>
            </a:extLst>
          </p:cNvPr>
          <p:cNvSpPr txBox="1"/>
          <p:nvPr/>
        </p:nvSpPr>
        <p:spPr>
          <a:xfrm>
            <a:off x="-12828" y="1076200"/>
            <a:ext cx="9156828" cy="1754326"/>
          </a:xfrm>
          <a:prstGeom prst="rect">
            <a:avLst/>
          </a:prstGeom>
          <a:noFill/>
        </p:spPr>
        <p:txBody>
          <a:bodyPr wrap="square">
            <a:spAutoFit/>
          </a:bodyPr>
          <a:lstStyle/>
          <a:p>
            <a:r>
              <a:rPr lang="en-US" sz="1800" b="1" dirty="0">
                <a:solidFill>
                  <a:schemeClr val="bg1"/>
                </a:solidFill>
              </a:rPr>
              <a:t>Data</a:t>
            </a:r>
          </a:p>
          <a:p>
            <a:r>
              <a:rPr lang="en-US" sz="1800" dirty="0">
                <a:solidFill>
                  <a:schemeClr val="bg1"/>
                </a:solidFill>
              </a:rPr>
              <a:t>We will be using 2 datasets:</a:t>
            </a:r>
          </a:p>
          <a:p>
            <a:endParaRPr lang="en-US" dirty="0">
              <a:solidFill>
                <a:schemeClr val="bg1"/>
              </a:solidFill>
            </a:endParaRPr>
          </a:p>
          <a:p>
            <a:r>
              <a:rPr lang="en-US" dirty="0">
                <a:solidFill>
                  <a:schemeClr val="bg1"/>
                </a:solidFill>
              </a:rPr>
              <a:t>AutoScout24de  from Kaggle</a:t>
            </a:r>
          </a:p>
          <a:p>
            <a:r>
              <a:rPr lang="en-US" dirty="0" err="1">
                <a:solidFill>
                  <a:schemeClr val="bg1"/>
                </a:solidFill>
              </a:rPr>
              <a:t>UsedCars</a:t>
            </a:r>
            <a:r>
              <a:rPr lang="en-US" dirty="0">
                <a:solidFill>
                  <a:schemeClr val="bg1"/>
                </a:solidFill>
              </a:rPr>
              <a:t>:  https://carfueldata.vehicle-certification-agency.gov.uk/search-new-or-used-cars.aspx</a:t>
            </a:r>
          </a:p>
        </p:txBody>
      </p:sp>
    </p:spTree>
    <p:extLst>
      <p:ext uri="{BB962C8B-B14F-4D97-AF65-F5344CB8AC3E}">
        <p14:creationId xmlns:p14="http://schemas.microsoft.com/office/powerpoint/2010/main" val="174351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850489"/>
          </a:xfrm>
        </p:spPr>
        <p:txBody>
          <a:bodyPr/>
          <a:lstStyle/>
          <a:p>
            <a:pPr marL="0" indent="0" algn="ctr">
              <a:buNone/>
            </a:pPr>
            <a:r>
              <a:rPr lang="en-GB" dirty="0"/>
              <a:t>Workshop flow</a:t>
            </a:r>
          </a:p>
          <a:p>
            <a:pPr marL="0" indent="0" algn="ctr">
              <a:buNone/>
            </a:pPr>
            <a:r>
              <a:rPr lang="en-GB" dirty="0"/>
              <a:t>Let</a:t>
            </a:r>
            <a:r>
              <a:rPr lang="en-US" dirty="0"/>
              <a:t>'</a:t>
            </a:r>
            <a:r>
              <a:rPr lang="en-GB" dirty="0"/>
              <a:t>s code</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16</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850036"/>
            <a:ext cx="9144000" cy="1477328"/>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The code for today's session can be found on: </a:t>
            </a:r>
          </a:p>
          <a:p>
            <a:r>
              <a:rPr lang="en-US" dirty="0">
                <a:solidFill>
                  <a:schemeClr val="bg1"/>
                </a:solidFill>
              </a:rPr>
              <a:t>https://github.com/Radmila-R-lady/ds2022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9384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850489"/>
          </a:xfrm>
        </p:spPr>
        <p:txBody>
          <a:bodyPr/>
          <a:lstStyle/>
          <a:p>
            <a:pPr marL="0" indent="0" algn="ctr">
              <a:buNone/>
            </a:pPr>
            <a:r>
              <a:rPr lang="en-GB" dirty="0"/>
              <a:t>Workshop flow</a:t>
            </a:r>
          </a:p>
          <a:p>
            <a:pPr marL="0" indent="0" algn="ctr">
              <a:buNone/>
            </a:pPr>
            <a:r>
              <a:rPr lang="en-US" dirty="0"/>
              <a:t>Wrapping -  up </a:t>
            </a:r>
            <a:endParaRPr lang="en-GB" dirty="0"/>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17</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850036"/>
            <a:ext cx="9144000" cy="3139321"/>
          </a:xfrm>
          <a:prstGeom prst="rect">
            <a:avLst/>
          </a:prstGeom>
          <a:noFill/>
        </p:spPr>
        <p:txBody>
          <a:bodyPr wrap="square" rtlCol="0">
            <a:spAutoFit/>
          </a:bodyPr>
          <a:lstStyle/>
          <a:p>
            <a:r>
              <a:rPr lang="en-US" dirty="0">
                <a:solidFill>
                  <a:schemeClr val="bg1"/>
                </a:solidFill>
              </a:rPr>
              <a:t>In the real world: various data sources, different databases</a:t>
            </a:r>
          </a:p>
          <a:p>
            <a:r>
              <a:rPr lang="en-US" dirty="0">
                <a:solidFill>
                  <a:schemeClr val="bg1"/>
                </a:solidFill>
              </a:rPr>
              <a:t>PySpark has number of advantages </a:t>
            </a:r>
          </a:p>
          <a:p>
            <a:r>
              <a:rPr lang="en-US" dirty="0">
                <a:solidFill>
                  <a:schemeClr val="bg1"/>
                </a:solidFill>
              </a:rPr>
              <a:t>But differs from Python </a:t>
            </a:r>
          </a:p>
          <a:p>
            <a:r>
              <a:rPr lang="en-US" dirty="0">
                <a:solidFill>
                  <a:schemeClr val="bg1"/>
                </a:solidFill>
              </a:rPr>
              <a:t>Great interest for learning PySpark and well-documented issues on </a:t>
            </a:r>
            <a:r>
              <a:rPr lang="en-US" dirty="0" err="1">
                <a:solidFill>
                  <a:schemeClr val="bg1"/>
                </a:solidFill>
              </a:rPr>
              <a:t>Stackoverflow</a:t>
            </a:r>
            <a:endParaRPr lang="en-US" dirty="0">
              <a:solidFill>
                <a:schemeClr val="bg1"/>
              </a:solidFill>
            </a:endParaRPr>
          </a:p>
          <a:p>
            <a:r>
              <a:rPr lang="en-US" dirty="0">
                <a:solidFill>
                  <a:schemeClr val="bg1"/>
                </a:solidFill>
              </a:rPr>
              <a:t>Error produced by PySpark are sometimes not clear</a:t>
            </a:r>
          </a:p>
          <a:p>
            <a:r>
              <a:rPr lang="en-US" dirty="0">
                <a:solidFill>
                  <a:schemeClr val="bg1"/>
                </a:solidFill>
              </a:rPr>
              <a:t>Great resources to use</a:t>
            </a:r>
          </a:p>
          <a:p>
            <a:r>
              <a:rPr lang="en-US" dirty="0">
                <a:solidFill>
                  <a:schemeClr val="bg1"/>
                </a:solidFill>
              </a:rPr>
              <a:t>ETL vs ELT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35323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850489"/>
          </a:xfrm>
        </p:spPr>
        <p:txBody>
          <a:bodyPr/>
          <a:lstStyle/>
          <a:p>
            <a:pPr marL="0" indent="0" algn="ctr">
              <a:buNone/>
            </a:pPr>
            <a:r>
              <a:rPr lang="en-GB" dirty="0"/>
              <a:t>Workshop flow</a:t>
            </a:r>
          </a:p>
          <a:p>
            <a:pPr marL="0" indent="0" algn="ctr">
              <a:buNone/>
            </a:pPr>
            <a:r>
              <a:rPr lang="en-US" dirty="0"/>
              <a:t>Wrapping -  up </a:t>
            </a:r>
            <a:endParaRPr lang="en-GB" dirty="0"/>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18</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850036"/>
            <a:ext cx="9144000" cy="2585323"/>
          </a:xfrm>
          <a:prstGeom prst="rect">
            <a:avLst/>
          </a:prstGeom>
          <a:noFill/>
        </p:spPr>
        <p:txBody>
          <a:bodyPr wrap="square" rtlCol="0">
            <a:spAutoFit/>
          </a:bodyPr>
          <a:lstStyle/>
          <a:p>
            <a:r>
              <a:rPr lang="en-US" dirty="0">
                <a:solidFill>
                  <a:schemeClr val="bg1"/>
                </a:solidFill>
              </a:rPr>
              <a:t>Understanding the story behind data</a:t>
            </a:r>
          </a:p>
          <a:p>
            <a:r>
              <a:rPr lang="en-US" dirty="0">
                <a:solidFill>
                  <a:schemeClr val="bg1"/>
                </a:solidFill>
              </a:rPr>
              <a:t>Why we collect certain data and what can we do with it?</a:t>
            </a:r>
          </a:p>
          <a:p>
            <a:r>
              <a:rPr lang="en-US" dirty="0">
                <a:solidFill>
                  <a:schemeClr val="bg1"/>
                </a:solidFill>
              </a:rPr>
              <a:t>Example of CO2 </a:t>
            </a:r>
          </a:p>
          <a:p>
            <a:r>
              <a:rPr lang="en-US" b="0" i="0" dirty="0">
                <a:solidFill>
                  <a:schemeClr val="bg1"/>
                </a:solidFill>
                <a:effectLst/>
                <a:latin typeface="roboto" panose="02000000000000000000" pitchFamily="2" charset="0"/>
              </a:rPr>
              <a:t>Worldwide </a:t>
            </a:r>
            <a:r>
              <a:rPr lang="en-US" b="0" i="0" dirty="0" err="1">
                <a:solidFill>
                  <a:schemeClr val="bg1"/>
                </a:solidFill>
                <a:effectLst/>
                <a:latin typeface="roboto" panose="02000000000000000000" pitchFamily="2" charset="0"/>
              </a:rPr>
              <a:t>Harmonised</a:t>
            </a:r>
            <a:r>
              <a:rPr lang="en-US" b="0" i="0" dirty="0">
                <a:solidFill>
                  <a:schemeClr val="bg1"/>
                </a:solidFill>
                <a:effectLst/>
                <a:latin typeface="roboto" panose="02000000000000000000" pitchFamily="2" charset="0"/>
              </a:rPr>
              <a:t> Light Vehicle Test Procedure (WLTP) </a:t>
            </a:r>
          </a:p>
          <a:p>
            <a:r>
              <a:rPr lang="en-US" b="0" i="0" dirty="0">
                <a:solidFill>
                  <a:schemeClr val="bg1"/>
                </a:solidFill>
                <a:effectLst/>
                <a:latin typeface="roboto" panose="02000000000000000000" pitchFamily="2" charset="0"/>
              </a:rPr>
              <a:t>laboratory test  used to measure fuel consumption and CO2 emissions from passenger cars</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76212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b="1"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b="1"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19</a:t>
            </a:fld>
            <a:endParaRPr lang="en-RO" dirty="0"/>
          </a:p>
        </p:txBody>
      </p:sp>
    </p:spTree>
    <p:extLst>
      <p:ext uri="{BB962C8B-B14F-4D97-AF65-F5344CB8AC3E}">
        <p14:creationId xmlns:p14="http://schemas.microsoft.com/office/powerpoint/2010/main" val="33664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2</a:t>
            </a:fld>
            <a:endParaRPr lang="en-RO" dirty="0"/>
          </a:p>
        </p:txBody>
      </p:sp>
    </p:spTree>
    <p:extLst>
      <p:ext uri="{BB962C8B-B14F-4D97-AF65-F5344CB8AC3E}">
        <p14:creationId xmlns:p14="http://schemas.microsoft.com/office/powerpoint/2010/main" val="338526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Useful resources</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0" y="967709"/>
            <a:ext cx="9143999" cy="3896284"/>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20</a:t>
            </a:fld>
            <a:endParaRPr lang="en-RO" dirty="0"/>
          </a:p>
        </p:txBody>
      </p:sp>
      <p:sp>
        <p:nvSpPr>
          <p:cNvPr id="2" name="TextBox 1">
            <a:extLst>
              <a:ext uri="{FF2B5EF4-FFF2-40B4-BE49-F238E27FC236}">
                <a16:creationId xmlns:a16="http://schemas.microsoft.com/office/drawing/2014/main" id="{F6B9EAFB-F06B-47EE-B2DF-E09167B179CB}"/>
              </a:ext>
            </a:extLst>
          </p:cNvPr>
          <p:cNvSpPr txBox="1"/>
          <p:nvPr/>
        </p:nvSpPr>
        <p:spPr>
          <a:xfrm>
            <a:off x="0" y="850036"/>
            <a:ext cx="9144000" cy="3801041"/>
          </a:xfrm>
          <a:prstGeom prst="rect">
            <a:avLst/>
          </a:prstGeom>
          <a:noFill/>
        </p:spPr>
        <p:txBody>
          <a:bodyPr wrap="square" rtlCol="0">
            <a:spAutoFit/>
          </a:bodyPr>
          <a:lstStyle/>
          <a:p>
            <a:r>
              <a:rPr lang="en-US" sz="1600" dirty="0">
                <a:solidFill>
                  <a:schemeClr val="bg1"/>
                </a:solidFill>
              </a:rPr>
              <a:t>PySpark Documentation:  </a:t>
            </a:r>
            <a:r>
              <a:rPr lang="en-US" sz="1600" dirty="0">
                <a:solidFill>
                  <a:schemeClr val="bg1"/>
                </a:solidFill>
                <a:hlinkClick r:id="rId3">
                  <a:extLst>
                    <a:ext uri="{A12FA001-AC4F-418D-AE19-62706E023703}">
                      <ahyp:hlinkClr xmlns:ahyp="http://schemas.microsoft.com/office/drawing/2018/hyperlinkcolor" val="tx"/>
                    </a:ext>
                  </a:extLst>
                </a:hlinkClick>
              </a:rPr>
              <a:t>https://spark.apache.org/docs/latest/api/python/</a:t>
            </a:r>
            <a:endParaRPr lang="en-US" sz="1600" dirty="0">
              <a:solidFill>
                <a:schemeClr val="bg1"/>
              </a:solidFill>
            </a:endParaRPr>
          </a:p>
          <a:p>
            <a:r>
              <a:rPr lang="en-US" sz="1600" dirty="0">
                <a:solidFill>
                  <a:schemeClr val="bg1"/>
                </a:solidFill>
                <a:hlinkClick r:id="rId4"/>
              </a:rPr>
              <a:t>https://stackoverflow.com/questions/58138669/how-to-change-the-name-of-spark-application-after-it-is-started</a:t>
            </a:r>
            <a:endParaRPr lang="en-US" sz="1600" dirty="0">
              <a:solidFill>
                <a:schemeClr val="bg1"/>
              </a:solidFill>
            </a:endParaRPr>
          </a:p>
          <a:p>
            <a:r>
              <a:rPr lang="en-US" sz="1600" dirty="0">
                <a:solidFill>
                  <a:schemeClr val="bg1"/>
                </a:solidFill>
                <a:hlinkClick r:id="rId5"/>
              </a:rPr>
              <a:t>https://stackoverflow.com/questions/69251699/specify-column-datatype-in-pyspark</a:t>
            </a:r>
            <a:endParaRPr lang="en-US" sz="1600" dirty="0">
              <a:solidFill>
                <a:schemeClr val="bg1"/>
              </a:solidFill>
            </a:endParaRPr>
          </a:p>
          <a:p>
            <a:r>
              <a:rPr lang="en-US" sz="1600" dirty="0">
                <a:solidFill>
                  <a:schemeClr val="bg1"/>
                </a:solidFill>
              </a:rPr>
              <a:t>Lit function: </a:t>
            </a:r>
            <a:r>
              <a:rPr lang="en-US" sz="1600" dirty="0">
                <a:solidFill>
                  <a:schemeClr val="bg1"/>
                </a:solidFill>
                <a:hlinkClick r:id="rId6"/>
              </a:rPr>
              <a:t>https://sparkbyexamples.com/pyspark/pyspark-lit-add-literal-constant/#:~:text=PySpark%20lit()%20%E2%80%93%20Add%20Literal%20or%20Constant%20to%20DataFrame&amp;text=PySpark%20SQL%20functions%20lit(),Column%20type%20as%20return%20type</a:t>
            </a:r>
            <a:r>
              <a:rPr lang="en-US" sz="1600" dirty="0">
                <a:solidFill>
                  <a:schemeClr val="bg1"/>
                </a:solidFill>
              </a:rPr>
              <a:t>.</a:t>
            </a:r>
          </a:p>
          <a:p>
            <a:r>
              <a:rPr lang="en-US" sz="1600" dirty="0" err="1">
                <a:solidFill>
                  <a:schemeClr val="bg1"/>
                </a:solidFill>
              </a:rPr>
              <a:t>isin</a:t>
            </a:r>
            <a:r>
              <a:rPr lang="en-US" sz="1600" dirty="0">
                <a:solidFill>
                  <a:schemeClr val="bg1"/>
                </a:solidFill>
              </a:rPr>
              <a:t> function: </a:t>
            </a:r>
            <a:r>
              <a:rPr lang="en-US" sz="1600" dirty="0">
                <a:solidFill>
                  <a:schemeClr val="bg1"/>
                </a:solidFill>
                <a:hlinkClick r:id="rId7"/>
              </a:rPr>
              <a:t>https://sparkbyexamples.com/spark/spark-isin-is-not-in-operator-example/</a:t>
            </a:r>
            <a:endParaRPr lang="en-US" sz="1600" dirty="0">
              <a:solidFill>
                <a:schemeClr val="bg1"/>
              </a:solidFill>
            </a:endParaRPr>
          </a:p>
          <a:p>
            <a:r>
              <a:rPr lang="en-US" sz="1600" dirty="0">
                <a:solidFill>
                  <a:schemeClr val="bg1"/>
                </a:solidFill>
              </a:rPr>
              <a:t>Explode function: </a:t>
            </a:r>
            <a:r>
              <a:rPr lang="en-US" sz="1600" dirty="0">
                <a:solidFill>
                  <a:schemeClr val="bg1"/>
                </a:solidFill>
                <a:hlinkClick r:id="rId8"/>
              </a:rPr>
              <a:t>https://sparkbyexamples.com/pyspark/pyspark-isin-and-in-operator/#:~:text=PySpark%20isin()%20or%20IN,evaluated%20values%20of%20the%20arguments</a:t>
            </a:r>
            <a:r>
              <a:rPr lang="en-US" sz="1600" dirty="0">
                <a:solidFill>
                  <a:schemeClr val="bg1"/>
                </a:solidFill>
              </a:rPr>
              <a:t>.</a:t>
            </a:r>
          </a:p>
          <a:p>
            <a:r>
              <a:rPr lang="en-US" dirty="0">
                <a:solidFill>
                  <a:schemeClr val="bg1"/>
                </a:solidFill>
              </a:rPr>
              <a:t>Leyla AI resources </a:t>
            </a:r>
          </a:p>
          <a:p>
            <a:endParaRPr lang="en-US" sz="900"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47869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b="1"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21</a:t>
            </a:fld>
            <a:endParaRPr lang="en-RO" dirty="0"/>
          </a:p>
        </p:txBody>
      </p:sp>
    </p:spTree>
    <p:extLst>
      <p:ext uri="{BB962C8B-B14F-4D97-AF65-F5344CB8AC3E}">
        <p14:creationId xmlns:p14="http://schemas.microsoft.com/office/powerpoint/2010/main" val="408158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algn="ctr"/>
            <a:r>
              <a:rPr lang="en-US" b="1" dirty="0"/>
              <a:t>6.         Let's stay in touch</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sz="3600"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22</a:t>
            </a:fld>
            <a:endParaRPr lang="en-RO" dirty="0"/>
          </a:p>
        </p:txBody>
      </p:sp>
      <p:sp>
        <p:nvSpPr>
          <p:cNvPr id="4" name="TextBox 3">
            <a:extLst>
              <a:ext uri="{FF2B5EF4-FFF2-40B4-BE49-F238E27FC236}">
                <a16:creationId xmlns:a16="http://schemas.microsoft.com/office/drawing/2014/main" id="{1BB076B3-0A3D-46DA-AF8A-977A3A2378A6}"/>
              </a:ext>
            </a:extLst>
          </p:cNvPr>
          <p:cNvSpPr txBox="1"/>
          <p:nvPr/>
        </p:nvSpPr>
        <p:spPr>
          <a:xfrm>
            <a:off x="0" y="776087"/>
            <a:ext cx="9144000" cy="1200329"/>
          </a:xfrm>
          <a:prstGeom prst="rect">
            <a:avLst/>
          </a:prstGeom>
          <a:noFill/>
        </p:spPr>
        <p:txBody>
          <a:bodyPr wrap="square" rtlCol="0">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https://www.linkedin.com/in/radmila-velichkovich/</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https://github.com/Radmila-R-lady</a:t>
            </a:r>
            <a:endParaRPr lang="en-US" dirty="0">
              <a:solidFill>
                <a:schemeClr val="bg1"/>
              </a:solidFill>
            </a:endParaRPr>
          </a:p>
          <a:p>
            <a:r>
              <a:rPr lang="en-US" dirty="0">
                <a:solidFill>
                  <a:schemeClr val="bg1"/>
                </a:solidFill>
              </a:rPr>
              <a:t>Or see you @CrownePlaza</a:t>
            </a:r>
          </a:p>
          <a:p>
            <a:r>
              <a:rPr lang="en-US" dirty="0">
                <a:solidFill>
                  <a:schemeClr val="bg1"/>
                </a:solidFill>
              </a:rPr>
              <a:t>https://www.p3-group.com/en/</a:t>
            </a:r>
          </a:p>
        </p:txBody>
      </p:sp>
      <p:pic>
        <p:nvPicPr>
          <p:cNvPr id="1026" name="Picture 2" descr="Question Mark Vector Icon 365820 Vector Art at Vecteezy">
            <a:extLst>
              <a:ext uri="{FF2B5EF4-FFF2-40B4-BE49-F238E27FC236}">
                <a16:creationId xmlns:a16="http://schemas.microsoft.com/office/drawing/2014/main" id="{688A63D7-556C-4669-9E59-635E333B0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319" y="197641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2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sz="3600"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23</a:t>
            </a:fld>
            <a:endParaRPr lang="en-RO" dirty="0"/>
          </a:p>
        </p:txBody>
      </p:sp>
      <p:sp>
        <p:nvSpPr>
          <p:cNvPr id="5" name="Oval 4">
            <a:extLst>
              <a:ext uri="{FF2B5EF4-FFF2-40B4-BE49-F238E27FC236}">
                <a16:creationId xmlns:a16="http://schemas.microsoft.com/office/drawing/2014/main" id="{D6F8B301-5127-4805-8627-323FF13D10CB}"/>
              </a:ext>
            </a:extLst>
          </p:cNvPr>
          <p:cNvSpPr/>
          <p:nvPr/>
        </p:nvSpPr>
        <p:spPr>
          <a:xfrm>
            <a:off x="717161" y="1289138"/>
            <a:ext cx="7541910" cy="2443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Enjoy the conference </a:t>
            </a:r>
          </a:p>
          <a:p>
            <a:pPr algn="ctr"/>
            <a:r>
              <a:rPr lang="en-US" sz="3200" dirty="0"/>
              <a:t>and have fun</a:t>
            </a:r>
          </a:p>
        </p:txBody>
      </p:sp>
    </p:spTree>
    <p:extLst>
      <p:ext uri="{BB962C8B-B14F-4D97-AF65-F5344CB8AC3E}">
        <p14:creationId xmlns:p14="http://schemas.microsoft.com/office/powerpoint/2010/main" val="23721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b="1"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3</a:t>
            </a:fld>
            <a:endParaRPr lang="en-RO" dirty="0"/>
          </a:p>
        </p:txBody>
      </p:sp>
    </p:spTree>
    <p:extLst>
      <p:ext uri="{BB962C8B-B14F-4D97-AF65-F5344CB8AC3E}">
        <p14:creationId xmlns:p14="http://schemas.microsoft.com/office/powerpoint/2010/main" val="189747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US" dirty="0"/>
              <a:t>Before we start</a:t>
            </a:r>
            <a:endParaRPr lang="en-GB" dirty="0"/>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4</a:t>
            </a:fld>
            <a:endParaRPr lang="en-RO" dirty="0"/>
          </a:p>
        </p:txBody>
      </p:sp>
      <p:sp>
        <p:nvSpPr>
          <p:cNvPr id="2" name="TextBox 1">
            <a:extLst>
              <a:ext uri="{FF2B5EF4-FFF2-40B4-BE49-F238E27FC236}">
                <a16:creationId xmlns:a16="http://schemas.microsoft.com/office/drawing/2014/main" id="{0D27FA9F-4150-4964-AA19-CFD0CED9D990}"/>
              </a:ext>
            </a:extLst>
          </p:cNvPr>
          <p:cNvSpPr txBox="1"/>
          <p:nvPr/>
        </p:nvSpPr>
        <p:spPr>
          <a:xfrm>
            <a:off x="0" y="683879"/>
            <a:ext cx="9144000" cy="3200876"/>
          </a:xfrm>
          <a:prstGeom prst="rect">
            <a:avLst/>
          </a:prstGeom>
          <a:noFill/>
        </p:spPr>
        <p:txBody>
          <a:bodyPr wrap="square" rtlCol="0">
            <a:spAutoFit/>
          </a:bodyPr>
          <a:lstStyle/>
          <a:p>
            <a:r>
              <a:rPr lang="en-US" sz="1600" dirty="0">
                <a:solidFill>
                  <a:schemeClr val="bg1"/>
                </a:solidFill>
              </a:rPr>
              <a:t>Topics to be covered: </a:t>
            </a:r>
          </a:p>
          <a:p>
            <a:endParaRPr lang="en-US" sz="1600" dirty="0">
              <a:solidFill>
                <a:schemeClr val="bg1"/>
              </a:solidFill>
            </a:endParaRPr>
          </a:p>
          <a:p>
            <a:r>
              <a:rPr lang="en-US" sz="1600" dirty="0">
                <a:solidFill>
                  <a:schemeClr val="bg1"/>
                </a:solidFill>
              </a:rPr>
              <a:t>Hands-on data manipulation with PySpark</a:t>
            </a:r>
          </a:p>
          <a:p>
            <a:r>
              <a:rPr lang="en-US" sz="1600" dirty="0">
                <a:solidFill>
                  <a:schemeClr val="bg1"/>
                </a:solidFill>
              </a:rPr>
              <a:t>ETL Process</a:t>
            </a:r>
          </a:p>
          <a:p>
            <a:r>
              <a:rPr lang="en-US" sz="1600" dirty="0">
                <a:solidFill>
                  <a:schemeClr val="bg1"/>
                </a:solidFill>
              </a:rPr>
              <a:t>Data Warehousing</a:t>
            </a:r>
          </a:p>
          <a:p>
            <a:endParaRPr lang="en-US" dirty="0">
              <a:solidFill>
                <a:schemeClr val="bg1"/>
              </a:solidFill>
            </a:endParaRPr>
          </a:p>
          <a:p>
            <a:r>
              <a:rPr lang="en-US" dirty="0">
                <a:solidFill>
                  <a:schemeClr val="bg1"/>
                </a:solidFill>
              </a:rPr>
              <a:t>Materials are to be found here: https://github.com/Radmila-R-lady/ds2022</a:t>
            </a:r>
          </a:p>
          <a:p>
            <a:r>
              <a:rPr lang="en-US" dirty="0">
                <a:solidFill>
                  <a:schemeClr val="bg1"/>
                </a:solidFill>
              </a:rPr>
              <a:t>and here: google drive DS2022</a:t>
            </a:r>
          </a:p>
          <a:p>
            <a:endParaRPr lang="en-US" dirty="0">
              <a:solidFill>
                <a:schemeClr val="bg1"/>
              </a:solidFill>
            </a:endParaRPr>
          </a:p>
          <a:p>
            <a:endParaRPr lang="en-US" dirty="0">
              <a:solidFill>
                <a:schemeClr val="bg1"/>
              </a:solidFill>
            </a:endParaRPr>
          </a:p>
          <a:p>
            <a:endParaRPr lang="en-US" dirty="0">
              <a:solidFill>
                <a:schemeClr val="bg1"/>
              </a:solidFill>
            </a:endParaRPr>
          </a:p>
          <a:p>
            <a:pPr algn="ctr"/>
            <a:r>
              <a:rPr lang="en-US" sz="1400" dirty="0">
                <a:solidFill>
                  <a:schemeClr val="bg1"/>
                </a:solidFill>
              </a:rPr>
              <a:t>This is an </a:t>
            </a:r>
            <a:r>
              <a:rPr lang="en-US" sz="1400" b="1" dirty="0">
                <a:solidFill>
                  <a:schemeClr val="bg1"/>
                </a:solidFill>
              </a:rPr>
              <a:t>introductory Workshop</a:t>
            </a:r>
            <a:r>
              <a:rPr lang="en-US" sz="1400" dirty="0">
                <a:solidFill>
                  <a:schemeClr val="bg1"/>
                </a:solidFill>
              </a:rPr>
              <a:t>. No previous knowledge is assumed or required. </a:t>
            </a:r>
          </a:p>
        </p:txBody>
      </p:sp>
    </p:spTree>
    <p:extLst>
      <p:ext uri="{BB962C8B-B14F-4D97-AF65-F5344CB8AC3E}">
        <p14:creationId xmlns:p14="http://schemas.microsoft.com/office/powerpoint/2010/main" val="101365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dirty="0"/>
              <a:t>Before we start </a:t>
            </a:r>
          </a:p>
          <a:p>
            <a:pPr marL="457200" indent="-457200">
              <a:lnSpc>
                <a:spcPct val="100000"/>
              </a:lnSpc>
              <a:spcBef>
                <a:spcPts val="600"/>
              </a:spcBef>
              <a:spcAft>
                <a:spcPts val="600"/>
              </a:spcAft>
              <a:buAutoNum type="arabicPeriod"/>
            </a:pPr>
            <a:r>
              <a:rPr lang="en-US" b="1" dirty="0"/>
              <a:t>Let's get to know each other quickly</a:t>
            </a:r>
          </a:p>
          <a:p>
            <a:pPr marL="457200" indent="-457200">
              <a:lnSpc>
                <a:spcPct val="100000"/>
              </a:lnSpc>
              <a:spcBef>
                <a:spcPts val="600"/>
              </a:spcBef>
              <a:spcAft>
                <a:spcPts val="600"/>
              </a:spcAft>
              <a:buAutoNum type="arabicPeriod"/>
            </a:pPr>
            <a:r>
              <a:rPr lang="en-US"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5</a:t>
            </a:fld>
            <a:endParaRPr lang="en-RO" dirty="0"/>
          </a:p>
        </p:txBody>
      </p:sp>
    </p:spTree>
    <p:extLst>
      <p:ext uri="{BB962C8B-B14F-4D97-AF65-F5344CB8AC3E}">
        <p14:creationId xmlns:p14="http://schemas.microsoft.com/office/powerpoint/2010/main" val="369131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Let</a:t>
            </a:r>
            <a:r>
              <a:rPr lang="en-US" dirty="0"/>
              <a:t>'</a:t>
            </a:r>
            <a:r>
              <a:rPr lang="en-GB" dirty="0"/>
              <a:t>s get to know each other quickly</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1843868" y="445753"/>
            <a:ext cx="6316576" cy="737588"/>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1200" b="1" spc="-56" dirty="0">
                <a:solidFill>
                  <a:schemeClr val="bg1"/>
                </a:solidFill>
              </a:rPr>
              <a:t>Radmila Velickovic </a:t>
            </a:r>
          </a:p>
          <a:p>
            <a:pPr marL="0" indent="0">
              <a:lnSpc>
                <a:spcPct val="100000"/>
              </a:lnSpc>
              <a:spcBef>
                <a:spcPts val="0"/>
              </a:spcBef>
              <a:buNone/>
            </a:pPr>
            <a:r>
              <a:rPr lang="en-US" sz="1200" spc="-56" dirty="0">
                <a:solidFill>
                  <a:schemeClr val="bg1"/>
                </a:solidFill>
              </a:rPr>
              <a:t>MA Survey Methodology and Public Opinion, University of Neuchatel, Switzerland</a:t>
            </a:r>
          </a:p>
          <a:p>
            <a:pPr marL="0" indent="0">
              <a:lnSpc>
                <a:spcPct val="100000"/>
              </a:lnSpc>
              <a:spcBef>
                <a:spcPts val="0"/>
              </a:spcBef>
              <a:buNone/>
            </a:pPr>
            <a:r>
              <a:rPr lang="en-US" sz="1200" spc="-56" dirty="0">
                <a:solidFill>
                  <a:schemeClr val="bg1"/>
                </a:solidFill>
              </a:rPr>
              <a:t>Exchange Programme in Data Science,  UZH, Switzerland </a:t>
            </a: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r>
              <a:rPr lang="en-US" sz="1200" spc="-56" dirty="0">
                <a:solidFill>
                  <a:schemeClr val="bg1"/>
                </a:solidFill>
              </a:rPr>
              <a:t>My Stack:</a:t>
            </a: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r>
              <a:rPr lang="en-US" sz="1200" spc="-56" dirty="0">
                <a:solidFill>
                  <a:schemeClr val="bg1"/>
                </a:solidFill>
              </a:rPr>
              <a:t>R, Python, PySpark</a:t>
            </a:r>
          </a:p>
          <a:p>
            <a:pPr marL="0" indent="0">
              <a:lnSpc>
                <a:spcPct val="100000"/>
              </a:lnSpc>
              <a:spcBef>
                <a:spcPts val="0"/>
              </a:spcBef>
              <a:buNone/>
            </a:pPr>
            <a:r>
              <a:rPr lang="en-US" sz="1200" spc="-56" dirty="0">
                <a:solidFill>
                  <a:schemeClr val="bg1"/>
                </a:solidFill>
              </a:rPr>
              <a:t>Power BI</a:t>
            </a:r>
          </a:p>
          <a:p>
            <a:pPr marL="0" indent="0">
              <a:lnSpc>
                <a:spcPct val="100000"/>
              </a:lnSpc>
              <a:spcBef>
                <a:spcPts val="0"/>
              </a:spcBef>
              <a:buNone/>
            </a:pPr>
            <a:r>
              <a:rPr lang="en-US" sz="1200" spc="-56" dirty="0">
                <a:solidFill>
                  <a:schemeClr val="bg1"/>
                </a:solidFill>
              </a:rPr>
              <a:t>Azure Databricks, Azure DevOps, Azure Data Factory</a:t>
            </a: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r>
              <a:rPr lang="en-US" sz="1200" spc="-56" dirty="0">
                <a:solidFill>
                  <a:schemeClr val="bg1"/>
                </a:solidFill>
              </a:rPr>
              <a:t>Fields of Interests: </a:t>
            </a: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r>
              <a:rPr lang="en-US" sz="1200" spc="-56" dirty="0">
                <a:solidFill>
                  <a:schemeClr val="bg1"/>
                </a:solidFill>
              </a:rPr>
              <a:t>Data Engineering, Big Data, Data analysis and Visualization, </a:t>
            </a:r>
          </a:p>
          <a:p>
            <a:pPr marL="0" indent="0">
              <a:lnSpc>
                <a:spcPct val="100000"/>
              </a:lnSpc>
              <a:spcBef>
                <a:spcPts val="0"/>
              </a:spcBef>
              <a:buNone/>
            </a:pPr>
            <a:r>
              <a:rPr lang="en-US" sz="1200" spc="-56" dirty="0">
                <a:solidFill>
                  <a:schemeClr val="bg1"/>
                </a:solidFill>
              </a:rPr>
              <a:t>Automotive industry, IT Recruiting and HR Analytics,  </a:t>
            </a:r>
          </a:p>
          <a:p>
            <a:pPr marL="0" indent="0">
              <a:lnSpc>
                <a:spcPct val="100000"/>
              </a:lnSpc>
              <a:spcBef>
                <a:spcPts val="0"/>
              </a:spcBef>
              <a:buNone/>
            </a:pPr>
            <a:r>
              <a:rPr lang="en-US" sz="1200" spc="-56" dirty="0">
                <a:solidFill>
                  <a:schemeClr val="bg1"/>
                </a:solidFill>
              </a:rPr>
              <a:t>German Language</a:t>
            </a: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endParaRPr lang="en-US" sz="1200" spc="-56" dirty="0">
              <a:solidFill>
                <a:schemeClr val="bg1"/>
              </a:solidFill>
            </a:endParaRPr>
          </a:p>
          <a:p>
            <a:pPr marL="0" indent="0">
              <a:lnSpc>
                <a:spcPct val="100000"/>
              </a:lnSpc>
              <a:spcBef>
                <a:spcPts val="0"/>
              </a:spcBef>
              <a:buNone/>
            </a:pPr>
            <a:endParaRPr lang="en-US" sz="1200" spc="-56" dirty="0">
              <a:solidFill>
                <a:schemeClr val="bg1"/>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6</a:t>
            </a:fld>
            <a:endParaRPr lang="en-RO" dirty="0"/>
          </a:p>
        </p:txBody>
      </p:sp>
      <p:sp>
        <p:nvSpPr>
          <p:cNvPr id="22" name="Textplatzhalter 1">
            <a:extLst>
              <a:ext uri="{FF2B5EF4-FFF2-40B4-BE49-F238E27FC236}">
                <a16:creationId xmlns:a16="http://schemas.microsoft.com/office/drawing/2014/main" id="{7273E0A2-898E-4186-90A3-8D1072BCD9D6}"/>
              </a:ext>
            </a:extLst>
          </p:cNvPr>
          <p:cNvSpPr txBox="1">
            <a:spLocks/>
          </p:cNvSpPr>
          <p:nvPr/>
        </p:nvSpPr>
        <p:spPr>
          <a:xfrm>
            <a:off x="0" y="3784379"/>
            <a:ext cx="9205471" cy="808739"/>
          </a:xfrm>
          <a:prstGeom prst="rect">
            <a:avLst/>
          </a:prstGeom>
        </p:spPr>
        <p:txBody>
          <a:bodyPr/>
          <a:lstStyle>
            <a:lvl1pPr marL="67500" indent="-67500" algn="l" defTabSz="685775" rtl="0" eaLnBrk="1" latinLnBrk="0" hangingPunct="1">
              <a:lnSpc>
                <a:spcPct val="90000"/>
              </a:lnSpc>
              <a:spcBef>
                <a:spcPts val="750"/>
              </a:spcBef>
              <a:buClr>
                <a:schemeClr val="accent1"/>
              </a:buClr>
              <a:buFont typeface="Arial" panose="020B0604020202020204" pitchFamily="34" charset="0"/>
              <a:buChar char="•"/>
              <a:defRPr sz="750" kern="1200">
                <a:solidFill>
                  <a:srgbClr val="000000"/>
                </a:solidFill>
                <a:latin typeface="+mn-lt"/>
                <a:ea typeface="+mn-ea"/>
                <a:cs typeface="+mn-cs"/>
              </a:defRPr>
            </a:lvl1pPr>
            <a:lvl2pPr marL="203002"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2pPr>
            <a:lvl3pPr marL="336352"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3pPr>
            <a:lvl4pPr marL="469106"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4pPr>
            <a:lvl5pPr marL="619125" indent="-83344" algn="l" defTabSz="685775" rtl="0" eaLnBrk="1" latinLnBrk="0" hangingPunct="1">
              <a:lnSpc>
                <a:spcPct val="90000"/>
              </a:lnSpc>
              <a:spcBef>
                <a:spcPts val="375"/>
              </a:spcBef>
              <a:buClr>
                <a:schemeClr val="accent1"/>
              </a:buClr>
              <a:buFont typeface="Arial" panose="020B0604020202020204" pitchFamily="34" charset="0"/>
              <a:buChar char="•"/>
              <a:tabLst/>
              <a:defRPr sz="750" kern="1200">
                <a:solidFill>
                  <a:srgbClr val="000000"/>
                </a:solidFill>
                <a:latin typeface="+mn-lt"/>
                <a:ea typeface="+mn-ea"/>
                <a:cs typeface="+mn-cs"/>
              </a:defRPr>
            </a:lvl5pPr>
            <a:lvl6pPr marL="1885880"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7"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53"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41" indent="-171443" algn="l" defTabSz="68577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dirty="0">
                <a:solidFill>
                  <a:schemeClr val="bg1"/>
                </a:solidFill>
              </a:rPr>
              <a:t>Business as unusual</a:t>
            </a:r>
          </a:p>
        </p:txBody>
      </p:sp>
    </p:spTree>
    <p:extLst>
      <p:ext uri="{BB962C8B-B14F-4D97-AF65-F5344CB8AC3E}">
        <p14:creationId xmlns:p14="http://schemas.microsoft.com/office/powerpoint/2010/main" val="296703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Let</a:t>
            </a:r>
            <a:r>
              <a:rPr lang="en-US" dirty="0"/>
              <a:t>'</a:t>
            </a:r>
            <a:r>
              <a:rPr lang="en-GB" dirty="0"/>
              <a:t>s get to know each other quickly</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7</a:t>
            </a:fld>
            <a:endParaRPr lang="en-RO" dirty="0"/>
          </a:p>
        </p:txBody>
      </p:sp>
      <p:pic>
        <p:nvPicPr>
          <p:cNvPr id="9" name="Picture 8">
            <a:extLst>
              <a:ext uri="{FF2B5EF4-FFF2-40B4-BE49-F238E27FC236}">
                <a16:creationId xmlns:a16="http://schemas.microsoft.com/office/drawing/2014/main" id="{D71253C3-41F4-4B93-83F7-EC54E2277387}"/>
              </a:ext>
            </a:extLst>
          </p:cNvPr>
          <p:cNvPicPr>
            <a:picLocks noChangeAspect="1"/>
          </p:cNvPicPr>
          <p:nvPr/>
        </p:nvPicPr>
        <p:blipFill rotWithShape="1">
          <a:blip r:embed="rId3"/>
          <a:srcRect b="59420"/>
          <a:stretch/>
        </p:blipFill>
        <p:spPr>
          <a:xfrm>
            <a:off x="2424056" y="448657"/>
            <a:ext cx="3839936" cy="619390"/>
          </a:xfrm>
          <a:prstGeom prst="rect">
            <a:avLst/>
          </a:prstGeom>
        </p:spPr>
      </p:pic>
      <p:pic>
        <p:nvPicPr>
          <p:cNvPr id="3" name="Picture 2">
            <a:extLst>
              <a:ext uri="{FF2B5EF4-FFF2-40B4-BE49-F238E27FC236}">
                <a16:creationId xmlns:a16="http://schemas.microsoft.com/office/drawing/2014/main" id="{69DD9C99-D79D-4F5E-9570-3BE3C02061A6}"/>
              </a:ext>
            </a:extLst>
          </p:cNvPr>
          <p:cNvPicPr>
            <a:picLocks noChangeAspect="1"/>
          </p:cNvPicPr>
          <p:nvPr/>
        </p:nvPicPr>
        <p:blipFill>
          <a:blip r:embed="rId4"/>
          <a:stretch>
            <a:fillRect/>
          </a:stretch>
        </p:blipFill>
        <p:spPr>
          <a:xfrm>
            <a:off x="1160118" y="1279595"/>
            <a:ext cx="7215479" cy="3108891"/>
          </a:xfrm>
          <a:prstGeom prst="rect">
            <a:avLst/>
          </a:prstGeom>
        </p:spPr>
      </p:pic>
    </p:spTree>
    <p:extLst>
      <p:ext uri="{BB962C8B-B14F-4D97-AF65-F5344CB8AC3E}">
        <p14:creationId xmlns:p14="http://schemas.microsoft.com/office/powerpoint/2010/main" val="5421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53B58A-5104-7841-A35C-CF7FDEDB36ED}"/>
              </a:ext>
            </a:extLst>
          </p:cNvPr>
          <p:cNvSpPr>
            <a:spLocks noGrp="1"/>
          </p:cNvSpPr>
          <p:nvPr>
            <p:ph type="body" sz="quarter" idx="78"/>
          </p:nvPr>
        </p:nvSpPr>
        <p:spPr>
          <a:xfrm>
            <a:off x="0" y="-453"/>
            <a:ext cx="9143999" cy="373949"/>
          </a:xfrm>
        </p:spPr>
        <p:txBody>
          <a:bodyPr/>
          <a:lstStyle/>
          <a:p>
            <a:pPr marL="0" indent="0" algn="ctr">
              <a:buNone/>
            </a:pPr>
            <a:r>
              <a:rPr lang="en-GB" dirty="0"/>
              <a:t>Let</a:t>
            </a:r>
            <a:r>
              <a:rPr lang="en-US" dirty="0"/>
              <a:t>'</a:t>
            </a:r>
            <a:r>
              <a:rPr lang="en-GB" dirty="0"/>
              <a:t>s get to know each other quickly</a:t>
            </a:r>
          </a:p>
        </p:txBody>
      </p:sp>
      <p:sp>
        <p:nvSpPr>
          <p:cNvPr id="44" name="Text Placeholder 1">
            <a:extLst>
              <a:ext uri="{FF2B5EF4-FFF2-40B4-BE49-F238E27FC236}">
                <a16:creationId xmlns:a16="http://schemas.microsoft.com/office/drawing/2014/main" id="{600F044D-F8B0-4742-AC25-9F816D37EE36}"/>
              </a:ext>
            </a:extLst>
          </p:cNvPr>
          <p:cNvSpPr txBox="1">
            <a:spLocks/>
          </p:cNvSpPr>
          <p:nvPr/>
        </p:nvSpPr>
        <p:spPr>
          <a:xfrm>
            <a:off x="337798" y="1739491"/>
            <a:ext cx="2926651" cy="431657"/>
          </a:xfrm>
          <a:prstGeom prst="rect">
            <a:avLst/>
          </a:prstGeom>
        </p:spPr>
        <p:txBody>
          <a:bodyPr lIns="0"/>
          <a:lstStyle>
            <a:lvl1pPr marL="457182" indent="-457182" algn="l" defTabSz="1828732"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48" indent="-457182" algn="l" defTabSz="1828732"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14" indent="-457182" algn="l" defTabSz="1828732"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80"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46"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1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7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42"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108" indent="-457182" algn="l" defTabSz="1828732"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3300" spc="-56" dirty="0">
              <a:solidFill>
                <a:srgbClr val="3399FF"/>
              </a:solidFill>
            </a:endParaRPr>
          </a:p>
        </p:txBody>
      </p:sp>
      <p:sp>
        <p:nvSpPr>
          <p:cNvPr id="6" name="Date Placeholder 5">
            <a:extLst>
              <a:ext uri="{FF2B5EF4-FFF2-40B4-BE49-F238E27FC236}">
                <a16:creationId xmlns:a16="http://schemas.microsoft.com/office/drawing/2014/main" id="{6C05D073-F618-9441-81C5-676CD0D6E457}"/>
              </a:ext>
            </a:extLst>
          </p:cNvPr>
          <p:cNvSpPr>
            <a:spLocks noGrp="1"/>
          </p:cNvSpPr>
          <p:nvPr>
            <p:ph type="dt" sz="half" idx="79"/>
          </p:nvPr>
        </p:nvSpPr>
        <p:spPr/>
        <p:txBody>
          <a:bodyPr/>
          <a:lstStyle/>
          <a:p>
            <a:fld id="{7201FF45-20BD-A241-AB54-BAAD5C10C1AF}" type="datetime1">
              <a:rPr lang="ro-RO" smtClean="0"/>
              <a:t>16.11.2022</a:t>
            </a:fld>
            <a:endParaRPr lang="en-US" dirty="0"/>
          </a:p>
        </p:txBody>
      </p:sp>
      <p:sp>
        <p:nvSpPr>
          <p:cNvPr id="7" name="Footer Placeholder 6">
            <a:extLst>
              <a:ext uri="{FF2B5EF4-FFF2-40B4-BE49-F238E27FC236}">
                <a16:creationId xmlns:a16="http://schemas.microsoft.com/office/drawing/2014/main" id="{569A1F42-28DF-2344-A904-0C9DCFDD9F76}"/>
              </a:ext>
            </a:extLst>
          </p:cNvPr>
          <p:cNvSpPr>
            <a:spLocks noGrp="1"/>
          </p:cNvSpPr>
          <p:nvPr>
            <p:ph type="ftr" sz="quarter" idx="80"/>
          </p:nvPr>
        </p:nvSpPr>
        <p:spPr/>
        <p:txBody>
          <a:bodyPr/>
          <a:lstStyle/>
          <a:p>
            <a:pPr marL="4763" algn="ctr">
              <a:spcBef>
                <a:spcPts val="51"/>
              </a:spcBef>
            </a:pPr>
            <a:r>
              <a:rPr lang="en-US" spc="6"/>
              <a:t>P3 group company presentation</a:t>
            </a:r>
            <a:endParaRPr lang="en-US" spc="-6" dirty="0"/>
          </a:p>
        </p:txBody>
      </p:sp>
      <p:sp>
        <p:nvSpPr>
          <p:cNvPr id="8" name="Slide Number Placeholder 7">
            <a:extLst>
              <a:ext uri="{FF2B5EF4-FFF2-40B4-BE49-F238E27FC236}">
                <a16:creationId xmlns:a16="http://schemas.microsoft.com/office/drawing/2014/main" id="{E7F1F91C-C33D-224D-8874-4A036A76606E}"/>
              </a:ext>
            </a:extLst>
          </p:cNvPr>
          <p:cNvSpPr>
            <a:spLocks noGrp="1"/>
          </p:cNvSpPr>
          <p:nvPr>
            <p:ph type="sldNum" sz="quarter" idx="81"/>
          </p:nvPr>
        </p:nvSpPr>
        <p:spPr/>
        <p:txBody>
          <a:bodyPr/>
          <a:lstStyle/>
          <a:p>
            <a:pPr algn="r"/>
            <a:fld id="{B6F15528-21DE-4FAA-801E-634DDDAF4B2B}" type="slidenum">
              <a:rPr lang="en-RO" smtClean="0"/>
              <a:pPr algn="r"/>
              <a:t>8</a:t>
            </a:fld>
            <a:endParaRPr lang="en-RO" dirty="0"/>
          </a:p>
        </p:txBody>
      </p:sp>
      <p:sp>
        <p:nvSpPr>
          <p:cNvPr id="4" name="TextBox 3">
            <a:extLst>
              <a:ext uri="{FF2B5EF4-FFF2-40B4-BE49-F238E27FC236}">
                <a16:creationId xmlns:a16="http://schemas.microsoft.com/office/drawing/2014/main" id="{162C600A-FA24-4F97-B1B6-BC98B4879CC4}"/>
              </a:ext>
            </a:extLst>
          </p:cNvPr>
          <p:cNvSpPr txBox="1"/>
          <p:nvPr/>
        </p:nvSpPr>
        <p:spPr>
          <a:xfrm>
            <a:off x="0" y="1308988"/>
            <a:ext cx="9144000" cy="923330"/>
          </a:xfrm>
          <a:prstGeom prst="rect">
            <a:avLst/>
          </a:prstGeom>
          <a:noFill/>
        </p:spPr>
        <p:txBody>
          <a:bodyPr wrap="square" rtlCol="0">
            <a:spAutoFit/>
          </a:bodyPr>
          <a:lstStyle/>
          <a:p>
            <a:r>
              <a:rPr lang="en-US" dirty="0">
                <a:solidFill>
                  <a:schemeClr val="bg1"/>
                </a:solidFill>
              </a:rPr>
              <a:t>I would like to get to know. Feel free to contact me after this session or we can meet at Crowne Plaza. </a:t>
            </a:r>
          </a:p>
          <a:p>
            <a:endParaRPr lang="en-US" dirty="0">
              <a:solidFill>
                <a:schemeClr val="bg1"/>
              </a:solidFill>
            </a:endParaRPr>
          </a:p>
        </p:txBody>
      </p:sp>
    </p:spTree>
    <p:extLst>
      <p:ext uri="{BB962C8B-B14F-4D97-AF65-F5344CB8AC3E}">
        <p14:creationId xmlns:p14="http://schemas.microsoft.com/office/powerpoint/2010/main" val="200923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a:xfrm>
            <a:off x="0" y="-3081"/>
            <a:ext cx="9144000" cy="373949"/>
          </a:xfrm>
        </p:spPr>
        <p:txBody>
          <a:bodyPr/>
          <a:lstStyle/>
          <a:p>
            <a:pPr marL="0" indent="0" algn="ctr">
              <a:buNone/>
            </a:pPr>
            <a:r>
              <a:rPr lang="en-GB" dirty="0"/>
              <a:t>AGENDA </a:t>
            </a:r>
          </a:p>
        </p:txBody>
      </p:sp>
      <p:sp>
        <p:nvSpPr>
          <p:cNvPr id="29" name="Text Placeholder 28">
            <a:extLst>
              <a:ext uri="{FF2B5EF4-FFF2-40B4-BE49-F238E27FC236}">
                <a16:creationId xmlns:a16="http://schemas.microsoft.com/office/drawing/2014/main" id="{A8230EDF-B7BE-0B43-8D5C-29A80AC23F96}"/>
              </a:ext>
            </a:extLst>
          </p:cNvPr>
          <p:cNvSpPr>
            <a:spLocks noGrp="1"/>
          </p:cNvSpPr>
          <p:nvPr>
            <p:ph type="body" sz="quarter" idx="79"/>
          </p:nvPr>
        </p:nvSpPr>
        <p:spPr>
          <a:xfrm>
            <a:off x="323851" y="534058"/>
            <a:ext cx="4758907" cy="6111930"/>
          </a:xfrm>
        </p:spPr>
        <p:txBody>
          <a:bodyPr/>
          <a:lstStyle/>
          <a:p>
            <a:pPr marL="457200" indent="-457200">
              <a:lnSpc>
                <a:spcPct val="100000"/>
              </a:lnSpc>
              <a:spcBef>
                <a:spcPts val="600"/>
              </a:spcBef>
              <a:spcAft>
                <a:spcPts val="600"/>
              </a:spcAft>
              <a:buAutoNum type="arabicPeriod"/>
            </a:pPr>
            <a:r>
              <a:rPr lang="en-US" dirty="0"/>
              <a:t>Before we start </a:t>
            </a:r>
          </a:p>
          <a:p>
            <a:pPr marL="457200" indent="-457200">
              <a:lnSpc>
                <a:spcPct val="100000"/>
              </a:lnSpc>
              <a:spcBef>
                <a:spcPts val="600"/>
              </a:spcBef>
              <a:spcAft>
                <a:spcPts val="600"/>
              </a:spcAft>
              <a:buAutoNum type="arabicPeriod"/>
            </a:pPr>
            <a:r>
              <a:rPr lang="en-US" dirty="0"/>
              <a:t>Let's get to know each other quickly</a:t>
            </a:r>
          </a:p>
          <a:p>
            <a:pPr marL="457200" indent="-457200">
              <a:lnSpc>
                <a:spcPct val="100000"/>
              </a:lnSpc>
              <a:spcBef>
                <a:spcPts val="600"/>
              </a:spcBef>
              <a:spcAft>
                <a:spcPts val="600"/>
              </a:spcAft>
              <a:buAutoNum type="arabicPeriod"/>
            </a:pPr>
            <a:r>
              <a:rPr lang="en-US" b="1" dirty="0"/>
              <a:t>Why PySpark? </a:t>
            </a:r>
          </a:p>
          <a:p>
            <a:pPr marL="457200" indent="-457200">
              <a:lnSpc>
                <a:spcPct val="100000"/>
              </a:lnSpc>
              <a:spcBef>
                <a:spcPts val="600"/>
              </a:spcBef>
              <a:spcAft>
                <a:spcPts val="600"/>
              </a:spcAft>
              <a:buAutoNum type="arabicPeriod"/>
            </a:pPr>
            <a:r>
              <a:rPr lang="en-US" dirty="0"/>
              <a:t>Workshop flow</a:t>
            </a:r>
          </a:p>
          <a:p>
            <a:pPr>
              <a:lnSpc>
                <a:spcPct val="100000"/>
              </a:lnSpc>
              <a:spcBef>
                <a:spcPts val="600"/>
              </a:spcBef>
              <a:spcAft>
                <a:spcPts val="600"/>
              </a:spcAft>
            </a:pPr>
            <a:r>
              <a:rPr lang="en-US" dirty="0"/>
              <a:t>	</a:t>
            </a:r>
            <a:r>
              <a:rPr lang="en-US" sz="1600" dirty="0"/>
              <a:t>-The Setup </a:t>
            </a:r>
          </a:p>
          <a:p>
            <a:pPr>
              <a:lnSpc>
                <a:spcPct val="100000"/>
              </a:lnSpc>
              <a:spcBef>
                <a:spcPts val="600"/>
              </a:spcBef>
              <a:spcAft>
                <a:spcPts val="600"/>
              </a:spcAft>
            </a:pPr>
            <a:r>
              <a:rPr lang="en-US" sz="1600" dirty="0"/>
              <a:t>	-Let's code </a:t>
            </a:r>
          </a:p>
          <a:p>
            <a:pPr>
              <a:lnSpc>
                <a:spcPct val="100000"/>
              </a:lnSpc>
              <a:spcBef>
                <a:spcPts val="600"/>
              </a:spcBef>
              <a:spcAft>
                <a:spcPts val="600"/>
              </a:spcAft>
            </a:pPr>
            <a:r>
              <a:rPr lang="en-US" sz="1600" dirty="0"/>
              <a:t>	-Wrapping-up in the context of  the   (automotive)  industry </a:t>
            </a:r>
          </a:p>
          <a:p>
            <a:pPr>
              <a:lnSpc>
                <a:spcPct val="100000"/>
              </a:lnSpc>
              <a:spcBef>
                <a:spcPts val="600"/>
              </a:spcBef>
              <a:spcAft>
                <a:spcPts val="600"/>
              </a:spcAft>
            </a:pPr>
            <a:r>
              <a:rPr lang="en-US" dirty="0"/>
              <a:t>5 .       Useful resources</a:t>
            </a:r>
          </a:p>
          <a:p>
            <a:pPr>
              <a:lnSpc>
                <a:spcPct val="100000"/>
              </a:lnSpc>
              <a:spcBef>
                <a:spcPts val="600"/>
              </a:spcBef>
              <a:spcAft>
                <a:spcPts val="600"/>
              </a:spcAft>
            </a:pPr>
            <a:r>
              <a:rPr lang="en-US" dirty="0"/>
              <a:t>6.         Let's stay in touch </a:t>
            </a:r>
          </a:p>
          <a:p>
            <a:pPr marL="457200" indent="-457200">
              <a:lnSpc>
                <a:spcPct val="100000"/>
              </a:lnSpc>
              <a:spcBef>
                <a:spcPts val="600"/>
              </a:spcBef>
              <a:spcAft>
                <a:spcPts val="600"/>
              </a:spcAft>
              <a:buAutoNum type="arabicPeriod"/>
            </a:pPr>
            <a:endParaRPr lang="en-US" dirty="0"/>
          </a:p>
          <a:p>
            <a:pPr marL="457200" indent="-457200">
              <a:lnSpc>
                <a:spcPct val="100000"/>
              </a:lnSpc>
              <a:spcBef>
                <a:spcPts val="600"/>
              </a:spcBef>
              <a:spcAft>
                <a:spcPts val="600"/>
              </a:spcAft>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RO" dirty="0"/>
          </a:p>
        </p:txBody>
      </p:sp>
      <p:grpSp>
        <p:nvGrpSpPr>
          <p:cNvPr id="18" name="Group 17">
            <a:extLst>
              <a:ext uri="{FF2B5EF4-FFF2-40B4-BE49-F238E27FC236}">
                <a16:creationId xmlns:a16="http://schemas.microsoft.com/office/drawing/2014/main" id="{3A3D7E43-5FAD-0544-9695-78F608F1B985}"/>
              </a:ext>
            </a:extLst>
          </p:cNvPr>
          <p:cNvGrpSpPr/>
          <p:nvPr/>
        </p:nvGrpSpPr>
        <p:grpSpPr>
          <a:xfrm>
            <a:off x="5177507" y="1124689"/>
            <a:ext cx="3404623" cy="3108477"/>
            <a:chOff x="15279925" y="4013010"/>
            <a:chExt cx="6611653" cy="6036942"/>
          </a:xfrm>
        </p:grpSpPr>
        <p:sp>
          <p:nvSpPr>
            <p:cNvPr id="19" name="object 2">
              <a:extLst>
                <a:ext uri="{FF2B5EF4-FFF2-40B4-BE49-F238E27FC236}">
                  <a16:creationId xmlns:a16="http://schemas.microsoft.com/office/drawing/2014/main" id="{871ABAE0-6D10-B04B-B81B-82A71DD3D08A}"/>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20" name="object 12">
              <a:extLst>
                <a:ext uri="{FF2B5EF4-FFF2-40B4-BE49-F238E27FC236}">
                  <a16:creationId xmlns:a16="http://schemas.microsoft.com/office/drawing/2014/main" id="{D5697DD0-8887-4043-82CE-5B41E3D91C93}"/>
                </a:ext>
              </a:extLst>
            </p:cNvPr>
            <p:cNvSpPr txBox="1"/>
            <p:nvPr/>
          </p:nvSpPr>
          <p:spPr>
            <a:xfrm>
              <a:off x="18069206" y="4974094"/>
              <a:ext cx="987424" cy="351790"/>
            </a:xfrm>
            <a:prstGeom prst="rect">
              <a:avLst/>
            </a:prstGeom>
          </p:spPr>
          <p:txBody>
            <a:bodyPr vert="horz" wrap="square" lIns="0" tIns="48260" rIns="0" bIns="0" rtlCol="0">
              <a:spAutoFit/>
            </a:bodyPr>
            <a:lstStyle/>
            <a:p>
              <a:pPr marL="21193" marR="1905" indent="-16669">
                <a:lnSpc>
                  <a:spcPts val="525"/>
                </a:lnSpc>
                <a:spcBef>
                  <a:spcPts val="143"/>
                </a:spcBef>
              </a:pPr>
              <a:r>
                <a:rPr sz="525" b="0" spc="21" dirty="0">
                  <a:solidFill>
                    <a:srgbClr val="FFFFFF"/>
                  </a:solidFill>
                  <a:latin typeface="Roboto Light" panose="02000000000000000000" pitchFamily="2" charset="0"/>
                  <a:cs typeface="Maison Neue Thin"/>
                </a:rPr>
                <a:t>S</a:t>
              </a:r>
              <a:r>
                <a:rPr sz="525" b="0" spc="28" dirty="0">
                  <a:solidFill>
                    <a:srgbClr val="FFFFFF"/>
                  </a:solidFill>
                  <a:latin typeface="Roboto Light" panose="02000000000000000000" pitchFamily="2" charset="0"/>
                  <a:cs typeface="Maison Neue Thin"/>
                </a:rPr>
                <a:t>T</a:t>
              </a:r>
              <a:r>
                <a:rPr sz="525" b="0" spc="45" dirty="0">
                  <a:solidFill>
                    <a:srgbClr val="FFFFFF"/>
                  </a:solidFill>
                  <a:latin typeface="Roboto Light" panose="02000000000000000000" pitchFamily="2" charset="0"/>
                  <a:cs typeface="Maison Neue Thin"/>
                </a:rPr>
                <a:t>R</a:t>
              </a:r>
              <a:r>
                <a:rPr sz="525" b="0" spc="-8" dirty="0">
                  <a:solidFill>
                    <a:srgbClr val="FFFFFF"/>
                  </a:solidFill>
                  <a:latin typeface="Roboto Light" panose="02000000000000000000" pitchFamily="2" charset="0"/>
                  <a:cs typeface="Maison Neue Thin"/>
                </a:rPr>
                <a:t>A</a:t>
              </a:r>
              <a:r>
                <a:rPr sz="525" b="0" spc="28" dirty="0">
                  <a:solidFill>
                    <a:srgbClr val="FFFFFF"/>
                  </a:solidFill>
                  <a:latin typeface="Roboto Light" panose="02000000000000000000" pitchFamily="2" charset="0"/>
                  <a:cs typeface="Maison Neue Thin"/>
                </a:rPr>
                <a:t>T</a:t>
              </a:r>
              <a:r>
                <a:rPr sz="525" b="0" spc="26" dirty="0">
                  <a:solidFill>
                    <a:srgbClr val="FFFFFF"/>
                  </a:solidFill>
                  <a:latin typeface="Roboto Light" panose="02000000000000000000" pitchFamily="2" charset="0"/>
                  <a:cs typeface="Maison Neue Thin"/>
                </a:rPr>
                <a:t>E</a:t>
              </a:r>
              <a:r>
                <a:rPr sz="525" b="0" spc="36" dirty="0">
                  <a:solidFill>
                    <a:srgbClr val="FFFFFF"/>
                  </a:solidFill>
                  <a:latin typeface="Roboto Light" panose="02000000000000000000" pitchFamily="2" charset="0"/>
                  <a:cs typeface="Maison Neue Thin"/>
                </a:rPr>
                <a:t>G</a:t>
              </a:r>
              <a:r>
                <a:rPr sz="525" b="0" spc="34" dirty="0">
                  <a:solidFill>
                    <a:srgbClr val="FFFFFF"/>
                  </a:solidFill>
                  <a:latin typeface="Roboto Light" panose="02000000000000000000" pitchFamily="2" charset="0"/>
                  <a:cs typeface="Maison Neue Thin"/>
                </a:rPr>
                <a:t>I</a:t>
              </a:r>
              <a:r>
                <a:rPr sz="525" b="0" dirty="0">
                  <a:solidFill>
                    <a:srgbClr val="FFFFFF"/>
                  </a:solidFill>
                  <a:latin typeface="Roboto Light" panose="02000000000000000000" pitchFamily="2" charset="0"/>
                  <a:cs typeface="Maison Neue Thin"/>
                </a:rPr>
                <a:t>C  </a:t>
              </a:r>
              <a:r>
                <a:rPr sz="525" b="0" spc="28" dirty="0">
                  <a:solidFill>
                    <a:srgbClr val="FFFFFF"/>
                  </a:solidFill>
                  <a:latin typeface="Roboto Light" panose="02000000000000000000" pitchFamily="2" charset="0"/>
                  <a:cs typeface="Maison Neue Thin"/>
                </a:rPr>
                <a:t>ADVISORY</a:t>
              </a:r>
              <a:endParaRPr sz="525" dirty="0">
                <a:latin typeface="Roboto Light" panose="02000000000000000000" pitchFamily="2" charset="0"/>
                <a:cs typeface="Maison Neue Thin"/>
              </a:endParaRPr>
            </a:p>
          </p:txBody>
        </p:sp>
        <p:sp>
          <p:nvSpPr>
            <p:cNvPr id="21" name="object 15">
              <a:extLst>
                <a:ext uri="{FF2B5EF4-FFF2-40B4-BE49-F238E27FC236}">
                  <a16:creationId xmlns:a16="http://schemas.microsoft.com/office/drawing/2014/main" id="{BACA6AF0-A32E-EC43-AA30-E27C90894F7C}"/>
                </a:ext>
              </a:extLst>
            </p:cNvPr>
            <p:cNvSpPr txBox="1"/>
            <p:nvPr/>
          </p:nvSpPr>
          <p:spPr>
            <a:xfrm>
              <a:off x="15788712" y="8612613"/>
              <a:ext cx="1276985" cy="351790"/>
            </a:xfrm>
            <a:prstGeom prst="rect">
              <a:avLst/>
            </a:prstGeom>
          </p:spPr>
          <p:txBody>
            <a:bodyPr vert="horz" wrap="square" lIns="0" tIns="48260" rIns="0" bIns="0" rtlCol="0">
              <a:spAutoFit/>
            </a:bodyPr>
            <a:lstStyle/>
            <a:p>
              <a:pPr marL="27384" marR="1905" indent="-22860">
                <a:lnSpc>
                  <a:spcPts val="525"/>
                </a:lnSpc>
                <a:spcBef>
                  <a:spcPts val="143"/>
                </a:spcBef>
              </a:pPr>
              <a:r>
                <a:rPr sz="525" b="0" spc="38" dirty="0">
                  <a:solidFill>
                    <a:srgbClr val="FFFFFF"/>
                  </a:solidFill>
                  <a:latin typeface="Roboto Light" panose="02000000000000000000" pitchFamily="2" charset="0"/>
                  <a:cs typeface="Maison Neue Thin"/>
                </a:rPr>
                <a:t>MAN</a:t>
              </a:r>
              <a:r>
                <a:rPr sz="525" b="0" spc="26" dirty="0">
                  <a:solidFill>
                    <a:srgbClr val="FFFFFF"/>
                  </a:solidFill>
                  <a:latin typeface="Roboto Light" panose="02000000000000000000" pitchFamily="2" charset="0"/>
                  <a:cs typeface="Maison Neue Thin"/>
                </a:rPr>
                <a:t>A</a:t>
              </a:r>
              <a:r>
                <a:rPr sz="525" b="0" spc="34" dirty="0">
                  <a:solidFill>
                    <a:srgbClr val="FFFFFF"/>
                  </a:solidFill>
                  <a:latin typeface="Roboto Light" panose="02000000000000000000" pitchFamily="2" charset="0"/>
                  <a:cs typeface="Maison Neue Thin"/>
                </a:rPr>
                <a:t>G</a:t>
              </a:r>
              <a:r>
                <a:rPr sz="525" b="0" spc="23" dirty="0">
                  <a:solidFill>
                    <a:srgbClr val="FFFFFF"/>
                  </a:solidFill>
                  <a:latin typeface="Roboto Light" panose="02000000000000000000" pitchFamily="2" charset="0"/>
                  <a:cs typeface="Maison Neue Thin"/>
                </a:rPr>
                <a:t>E</a:t>
              </a:r>
              <a:r>
                <a:rPr sz="525" b="0" spc="30" dirty="0">
                  <a:solidFill>
                    <a:srgbClr val="FFFFFF"/>
                  </a:solidFill>
                  <a:latin typeface="Roboto Light" panose="02000000000000000000" pitchFamily="2" charset="0"/>
                  <a:cs typeface="Maison Neue Thin"/>
                </a:rPr>
                <a:t>M</a:t>
              </a:r>
              <a:r>
                <a:rPr sz="525" b="0" spc="23" dirty="0">
                  <a:solidFill>
                    <a:srgbClr val="FFFFFF"/>
                  </a:solidFill>
                  <a:latin typeface="Roboto Light" panose="02000000000000000000" pitchFamily="2" charset="0"/>
                  <a:cs typeface="Maison Neue Thin"/>
                </a:rPr>
                <a:t>E</a:t>
              </a:r>
              <a:r>
                <a:rPr sz="525" b="0" spc="28" dirty="0">
                  <a:solidFill>
                    <a:srgbClr val="FFFFFF"/>
                  </a:solidFill>
                  <a:latin typeface="Roboto Light" panose="02000000000000000000" pitchFamily="2" charset="0"/>
                  <a:cs typeface="Maison Neue Thin"/>
                </a:rPr>
                <a:t>N</a:t>
              </a:r>
              <a:r>
                <a:rPr sz="525" b="0" dirty="0">
                  <a:solidFill>
                    <a:srgbClr val="FFFFFF"/>
                  </a:solidFill>
                  <a:latin typeface="Roboto Light" panose="02000000000000000000" pitchFamily="2" charset="0"/>
                  <a:cs typeface="Maison Neue Thin"/>
                </a:rPr>
                <a:t>T  </a:t>
              </a:r>
              <a:r>
                <a:rPr sz="525" b="0" spc="24" dirty="0">
                  <a:solidFill>
                    <a:srgbClr val="FFFFFF"/>
                  </a:solidFill>
                  <a:latin typeface="Roboto Light" panose="02000000000000000000" pitchFamily="2" charset="0"/>
                  <a:cs typeface="Maison Neue Thin"/>
                </a:rPr>
                <a:t>CONSULTING</a:t>
              </a:r>
              <a:endParaRPr sz="525" dirty="0">
                <a:latin typeface="Roboto Light" panose="02000000000000000000" pitchFamily="2" charset="0"/>
                <a:cs typeface="Maison Neue Thin"/>
              </a:endParaRPr>
            </a:p>
          </p:txBody>
        </p:sp>
        <p:sp>
          <p:nvSpPr>
            <p:cNvPr id="22" name="object 17">
              <a:extLst>
                <a:ext uri="{FF2B5EF4-FFF2-40B4-BE49-F238E27FC236}">
                  <a16:creationId xmlns:a16="http://schemas.microsoft.com/office/drawing/2014/main" id="{5CE10B04-19A3-FD4E-8519-B58EC0B4175D}"/>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23" name="object 13">
              <a:extLst>
                <a:ext uri="{FF2B5EF4-FFF2-40B4-BE49-F238E27FC236}">
                  <a16:creationId xmlns:a16="http://schemas.microsoft.com/office/drawing/2014/main" id="{2A02DC1B-6F75-A84F-83C5-C36857F00A61}"/>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8"/>
                </a:spcBef>
              </a:pPr>
              <a:r>
                <a:rPr lang="en-US" sz="750" b="0" spc="113" dirty="0">
                  <a:solidFill>
                    <a:srgbClr val="FFFFFF"/>
                  </a:solidFill>
                  <a:latin typeface="Roboto Light" panose="02000000000000000000" pitchFamily="2" charset="0"/>
                  <a:cs typeface="Maison Neue Thin"/>
                </a:rPr>
                <a:t>DIGITAL</a:t>
              </a:r>
              <a:endParaRPr lang="en-US" sz="750" spc="113" dirty="0">
                <a:latin typeface="Roboto Light" panose="02000000000000000000" pitchFamily="2" charset="0"/>
                <a:cs typeface="Maison Neue Thin"/>
              </a:endParaRPr>
            </a:p>
            <a:p>
              <a:pPr algn="ctr">
                <a:lnSpc>
                  <a:spcPct val="100000"/>
                </a:lnSpc>
              </a:pPr>
              <a:r>
                <a:rPr lang="en-US" sz="750" b="0" spc="113" dirty="0">
                  <a:solidFill>
                    <a:srgbClr val="FFFFFF"/>
                  </a:solidFill>
                  <a:latin typeface="Roboto Light" panose="02000000000000000000" pitchFamily="2" charset="0"/>
                  <a:cs typeface="Maison Neue Thin"/>
                </a:rPr>
                <a:t>SOLUTIONS</a:t>
              </a:r>
              <a:endParaRPr lang="en-US" sz="750" spc="113" dirty="0">
                <a:latin typeface="Roboto Light" panose="02000000000000000000" pitchFamily="2" charset="0"/>
                <a:cs typeface="Maison Neue Thin"/>
              </a:endParaRPr>
            </a:p>
          </p:txBody>
        </p:sp>
        <p:sp>
          <p:nvSpPr>
            <p:cNvPr id="24" name="object 13">
              <a:extLst>
                <a:ext uri="{FF2B5EF4-FFF2-40B4-BE49-F238E27FC236}">
                  <a16:creationId xmlns:a16="http://schemas.microsoft.com/office/drawing/2014/main" id="{0F4F16A4-A6CD-E940-BBE0-118BFEC8B5D6}"/>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STRATEGIC</a:t>
              </a:r>
              <a:endParaRPr lang="ro-RO" sz="750" b="0" spc="113" dirty="0">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0" b="0" spc="113" dirty="0">
                  <a:solidFill>
                    <a:srgbClr val="FFFFFF"/>
                  </a:solidFill>
                  <a:latin typeface="Roboto Light" panose="02000000000000000000" pitchFamily="2" charset="0"/>
                  <a:cs typeface="Maison Neue Thin"/>
                </a:rPr>
                <a:t>ADVISORY</a:t>
              </a:r>
              <a:endParaRPr lang="en-US" sz="750" spc="113" dirty="0">
                <a:latin typeface="Roboto Light" panose="02000000000000000000" pitchFamily="2" charset="0"/>
                <a:cs typeface="Maison Neue Thin"/>
              </a:endParaRPr>
            </a:p>
          </p:txBody>
        </p:sp>
        <p:sp>
          <p:nvSpPr>
            <p:cNvPr id="25" name="object 13">
              <a:extLst>
                <a:ext uri="{FF2B5EF4-FFF2-40B4-BE49-F238E27FC236}">
                  <a16:creationId xmlns:a16="http://schemas.microsoft.com/office/drawing/2014/main" id="{B1931205-D3EE-4042-A3F3-51B1A355A609}"/>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MANAGEMENT</a:t>
              </a:r>
              <a:endParaRPr lang="ro-RO" sz="750" b="0" spc="113" dirty="0">
                <a:solidFill>
                  <a:srgbClr val="FFFFFF"/>
                </a:solidFill>
                <a:latin typeface="Roboto Light" panose="02000000000000000000" pitchFamily="2" charset="0"/>
                <a:cs typeface="Maison Neue Thin"/>
              </a:endParaRPr>
            </a:p>
            <a:p>
              <a:pPr marL="27384" marR="1905" indent="-22860" algn="ctr">
                <a:lnSpc>
                  <a:spcPct val="100000"/>
                </a:lnSpc>
                <a:spcBef>
                  <a:spcPts val="143"/>
                </a:spcBef>
              </a:pPr>
              <a:r>
                <a:rPr lang="en-US" sz="750" b="0" spc="113" dirty="0">
                  <a:solidFill>
                    <a:srgbClr val="FFFFFF"/>
                  </a:solidFill>
                  <a:latin typeface="Roboto Light" panose="02000000000000000000" pitchFamily="2" charset="0"/>
                  <a:cs typeface="Maison Neue Thin"/>
                </a:rPr>
                <a:t>CONSULTING</a:t>
              </a:r>
              <a:endParaRPr lang="en-US" sz="750" spc="113" dirty="0">
                <a:latin typeface="Roboto Light" panose="02000000000000000000" pitchFamily="2" charset="0"/>
                <a:cs typeface="Maison Neue Thin"/>
              </a:endParaRPr>
            </a:p>
          </p:txBody>
        </p:sp>
      </p:grpSp>
      <p:sp>
        <p:nvSpPr>
          <p:cNvPr id="16" name="Date Placeholder 15">
            <a:extLst>
              <a:ext uri="{FF2B5EF4-FFF2-40B4-BE49-F238E27FC236}">
                <a16:creationId xmlns:a16="http://schemas.microsoft.com/office/drawing/2014/main" id="{F26F9EDA-A5D6-624E-9A43-29E312BF0438}"/>
              </a:ext>
            </a:extLst>
          </p:cNvPr>
          <p:cNvSpPr>
            <a:spLocks noGrp="1"/>
          </p:cNvSpPr>
          <p:nvPr>
            <p:ph type="dt" sz="half" idx="10"/>
          </p:nvPr>
        </p:nvSpPr>
        <p:spPr/>
        <p:txBody>
          <a:bodyPr/>
          <a:lstStyle/>
          <a:p>
            <a:fld id="{5D64181B-2898-E44A-B307-EDB608857B2C}" type="datetime1">
              <a:rPr lang="ro-RO" smtClean="0"/>
              <a:t>16.11.2022</a:t>
            </a:fld>
            <a:endParaRPr lang="en-US" dirty="0"/>
          </a:p>
        </p:txBody>
      </p:sp>
      <p:sp>
        <p:nvSpPr>
          <p:cNvPr id="17" name="Footer Placeholder 16">
            <a:extLst>
              <a:ext uri="{FF2B5EF4-FFF2-40B4-BE49-F238E27FC236}">
                <a16:creationId xmlns:a16="http://schemas.microsoft.com/office/drawing/2014/main" id="{488F7FA4-5D74-9941-A53D-101EB2AF920B}"/>
              </a:ext>
            </a:extLst>
          </p:cNvPr>
          <p:cNvSpPr>
            <a:spLocks noGrp="1"/>
          </p:cNvSpPr>
          <p:nvPr>
            <p:ph type="ftr" sz="quarter" idx="3"/>
          </p:nvPr>
        </p:nvSpPr>
        <p:spPr/>
        <p:txBody>
          <a:bodyPr/>
          <a:lstStyle/>
          <a:p>
            <a:pPr marL="4763" algn="ctr">
              <a:spcBef>
                <a:spcPts val="51"/>
              </a:spcBef>
            </a:pPr>
            <a:r>
              <a:rPr lang="en-US" spc="6" dirty="0"/>
              <a:t>P3 group company presentation</a:t>
            </a:r>
            <a:endParaRPr lang="en-US" spc="-6" dirty="0"/>
          </a:p>
        </p:txBody>
      </p:sp>
      <p:sp>
        <p:nvSpPr>
          <p:cNvPr id="26" name="Slide Number Placeholder 25">
            <a:extLst>
              <a:ext uri="{FF2B5EF4-FFF2-40B4-BE49-F238E27FC236}">
                <a16:creationId xmlns:a16="http://schemas.microsoft.com/office/drawing/2014/main" id="{771F3C32-975D-C84F-9273-39668AF1B7AE}"/>
              </a:ext>
            </a:extLst>
          </p:cNvPr>
          <p:cNvSpPr>
            <a:spLocks noGrp="1"/>
          </p:cNvSpPr>
          <p:nvPr>
            <p:ph type="sldNum" sz="quarter" idx="4"/>
          </p:nvPr>
        </p:nvSpPr>
        <p:spPr/>
        <p:txBody>
          <a:bodyPr/>
          <a:lstStyle/>
          <a:p>
            <a:pPr algn="r"/>
            <a:fld id="{B6F15528-21DE-4FAA-801E-634DDDAF4B2B}" type="slidenum">
              <a:rPr lang="en-RO" smtClean="0"/>
              <a:pPr algn="r"/>
              <a:t>9</a:t>
            </a:fld>
            <a:endParaRPr lang="en-RO" dirty="0"/>
          </a:p>
        </p:txBody>
      </p:sp>
    </p:spTree>
    <p:extLst>
      <p:ext uri="{BB962C8B-B14F-4D97-AF65-F5344CB8AC3E}">
        <p14:creationId xmlns:p14="http://schemas.microsoft.com/office/powerpoint/2010/main" val="2535909907"/>
      </p:ext>
    </p:extLst>
  </p:cSld>
  <p:clrMapOvr>
    <a:masterClrMapping/>
  </p:clrMapOvr>
</p:sld>
</file>

<file path=ppt/theme/theme1.xml><?xml version="1.0" encoding="utf-8"?>
<a:theme xmlns:a="http://schemas.openxmlformats.org/drawingml/2006/main" name="P3">
  <a:themeElements>
    <a:clrScheme name="P3">
      <a:dk1>
        <a:srgbClr val="000066"/>
      </a:dk1>
      <a:lt1>
        <a:srgbClr val="FFFFFF"/>
      </a:lt1>
      <a:dk2>
        <a:srgbClr val="FF0000"/>
      </a:dk2>
      <a:lt2>
        <a:srgbClr val="F2F2F2"/>
      </a:lt2>
      <a:accent1>
        <a:srgbClr val="0000CC"/>
      </a:accent1>
      <a:accent2>
        <a:srgbClr val="00CC00"/>
      </a:accent2>
      <a:accent3>
        <a:srgbClr val="666666"/>
      </a:accent3>
      <a:accent4>
        <a:srgbClr val="3399FF"/>
      </a:accent4>
      <a:accent5>
        <a:srgbClr val="FBB03B"/>
      </a:accent5>
      <a:accent6>
        <a:srgbClr val="FCEE21"/>
      </a:accent6>
      <a:hlink>
        <a:srgbClr val="000099"/>
      </a:hlink>
      <a:folHlink>
        <a:srgbClr val="FF6666"/>
      </a:folHlink>
    </a:clrScheme>
    <a:fontScheme name="Roboto">
      <a:majorFont>
        <a:latin typeface="Roboto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3" id="{90706BF4-59C1-4863-B218-E4CD92D23EBA}" vid="{2BC4B0A0-7595-47D8-A45E-CA519E0681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C6B09B33DCEF649BF275FFD67C7B556" ma:contentTypeVersion="19" ma:contentTypeDescription="Ein neues Dokument erstellen." ma:contentTypeScope="" ma:versionID="119055ab72b598a3a22885f54a64efac">
  <xsd:schema xmlns:xsd="http://www.w3.org/2001/XMLSchema" xmlns:xs="http://www.w3.org/2001/XMLSchema" xmlns:p="http://schemas.microsoft.com/office/2006/metadata/properties" xmlns:ns3="158752f9-a6dc-4763-bafb-7c3a37ab1c17" xmlns:ns4="fd7e8b94-a922-4be6-9593-08d37e8f846d" targetNamespace="http://schemas.microsoft.com/office/2006/metadata/properties" ma:root="true" ma:fieldsID="6f29e863887b35fa3e884f3b0fbcd534" ns3:_="" ns4:_="">
    <xsd:import namespace="158752f9-a6dc-4763-bafb-7c3a37ab1c17"/>
    <xsd:import namespace="fd7e8b94-a922-4be6-9593-08d37e8f846d"/>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8752f9-a6dc-4763-bafb-7c3a37ab1c17"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7e8b94-a922-4be6-9593-08d37e8f846d" elementFormDefault="qualified">
    <xsd:import namespace="http://schemas.microsoft.com/office/2006/documentManagement/types"/>
    <xsd:import namespace="http://schemas.microsoft.com/office/infopath/2007/PartnerControls"/>
    <xsd:element name="SharedWithUsers" ma:index="2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Freigegeben für - Details" ma:internalName="SharedWithDetails" ma:readOnly="true">
      <xsd:simpleType>
        <xsd:restriction base="dms:Note">
          <xsd:maxLength value="255"/>
        </xsd:restriction>
      </xsd:simpleType>
    </xsd:element>
    <xsd:element name="SharingHintHash" ma:index="23"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Permissions xmlns="158752f9-a6dc-4763-bafb-7c3a37ab1c17" xsi:nil="true"/>
    <MigrationWizId xmlns="158752f9-a6dc-4763-bafb-7c3a37ab1c17" xsi:nil="true"/>
    <MigrationWizIdSecurityGroups xmlns="158752f9-a6dc-4763-bafb-7c3a37ab1c17" xsi:nil="true"/>
    <MigrationWizIdPermissionLevels xmlns="158752f9-a6dc-4763-bafb-7c3a37ab1c17" xsi:nil="true"/>
    <MigrationWizIdDocumentLibraryPermissions xmlns="158752f9-a6dc-4763-bafb-7c3a37ab1c17" xsi:nil="true"/>
  </documentManagement>
</p:properties>
</file>

<file path=customXml/itemProps1.xml><?xml version="1.0" encoding="utf-8"?>
<ds:datastoreItem xmlns:ds="http://schemas.openxmlformats.org/officeDocument/2006/customXml" ds:itemID="{54AF0617-8DA0-4C5D-91C5-8D0AB220F6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8752f9-a6dc-4763-bafb-7c3a37ab1c17"/>
    <ds:schemaRef ds:uri="fd7e8b94-a922-4be6-9593-08d37e8f84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66929B-A4B0-4DEF-B211-A3CB85AC9876}">
  <ds:schemaRefs>
    <ds:schemaRef ds:uri="http://schemas.microsoft.com/sharepoint/v3/contenttype/forms"/>
  </ds:schemaRefs>
</ds:datastoreItem>
</file>

<file path=customXml/itemProps3.xml><?xml version="1.0" encoding="utf-8"?>
<ds:datastoreItem xmlns:ds="http://schemas.openxmlformats.org/officeDocument/2006/customXml" ds:itemID="{D3AB90FB-1CFD-4AA0-93EC-E657767BD03A}">
  <ds:schemaRefs>
    <ds:schemaRef ds:uri="http://www.w3.org/XML/1998/namespace"/>
    <ds:schemaRef ds:uri="http://purl.org/dc/elements/1.1/"/>
    <ds:schemaRef ds:uri="http://schemas.microsoft.com/office/2006/metadata/properties"/>
    <ds:schemaRef ds:uri="http://purl.org/dc/terms/"/>
    <ds:schemaRef ds:uri="158752f9-a6dc-4763-bafb-7c3a37ab1c17"/>
    <ds:schemaRef ds:uri="http://schemas.microsoft.com/office/2006/documentManagement/types"/>
    <ds:schemaRef ds:uri="fd7e8b94-a922-4be6-9593-08d37e8f846d"/>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P3</Template>
  <TotalTime>0</TotalTime>
  <Words>1378</Words>
  <Application>Microsoft Office PowerPoint</Application>
  <PresentationFormat>On-screen Show (16:9)</PresentationFormat>
  <Paragraphs>363</Paragraphs>
  <Slides>23</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Lato</vt:lpstr>
      <vt:lpstr>Arial</vt:lpstr>
      <vt:lpstr>-apple-system</vt:lpstr>
      <vt:lpstr>Roboto Light</vt:lpstr>
      <vt:lpstr>charter</vt:lpstr>
      <vt:lpstr>Roboto</vt:lpstr>
      <vt:lpstr>P3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P3</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Horia</dc:creator>
  <cp:keywords/>
  <dc:description/>
  <cp:lastModifiedBy>Radmila Veličković</cp:lastModifiedBy>
  <cp:revision>308</cp:revision>
  <cp:lastPrinted>2022-10-14T08:34:43Z</cp:lastPrinted>
  <dcterms:created xsi:type="dcterms:W3CDTF">2021-04-21T07:42:42Z</dcterms:created>
  <dcterms:modified xsi:type="dcterms:W3CDTF">2022-11-19T17:40:39Z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0x0101001C6B09B33DCEF649BF275FFD67C7B556</vt:lpwstr>
  </property>
  <property fmtid="{D5CDD505-2E9C-101B-9397-08002B2CF9AE}" pid="3" name="MSIP_Label_9871b80c-ba46-4bfb-8ae2-045b5c64b754_Enabled">
    <vt:lpwstr>true</vt:lpwstr>
  </property>
  <property fmtid="{D5CDD505-2E9C-101B-9397-08002B2CF9AE}" pid="4" name="MSIP_Label_9871b80c-ba46-4bfb-8ae2-045b5c64b754_SetDate">
    <vt:lpwstr>2022-11-10T09:32:06Z</vt:lpwstr>
  </property>
  <property fmtid="{D5CDD505-2E9C-101B-9397-08002B2CF9AE}" pid="5" name="MSIP_Label_9871b80c-ba46-4bfb-8ae2-045b5c64b754_Method">
    <vt:lpwstr>Standard</vt:lpwstr>
  </property>
  <property fmtid="{D5CDD505-2E9C-101B-9397-08002B2CF9AE}" pid="6" name="MSIP_Label_9871b80c-ba46-4bfb-8ae2-045b5c64b754_Name">
    <vt:lpwstr>General</vt:lpwstr>
  </property>
  <property fmtid="{D5CDD505-2E9C-101B-9397-08002B2CF9AE}" pid="7" name="MSIP_Label_9871b80c-ba46-4bfb-8ae2-045b5c64b754_SiteId">
    <vt:lpwstr>38ea53fb-9117-4764-adc6-31f828910b30</vt:lpwstr>
  </property>
  <property fmtid="{D5CDD505-2E9C-101B-9397-08002B2CF9AE}" pid="8" name="MSIP_Label_9871b80c-ba46-4bfb-8ae2-045b5c64b754_ActionId">
    <vt:lpwstr>1de9d749-a591-403d-9b9b-1254de4a107d</vt:lpwstr>
  </property>
  <property fmtid="{D5CDD505-2E9C-101B-9397-08002B2CF9AE}" pid="9" name="MSIP_Label_9871b80c-ba46-4bfb-8ae2-045b5c64b754_ContentBits">
    <vt:lpwstr>0</vt:lpwstr>
  </property>
</Properties>
</file>